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83" r:id="rId5"/>
    <p:sldId id="285" r:id="rId6"/>
    <p:sldId id="284" r:id="rId7"/>
    <p:sldId id="286" r:id="rId8"/>
    <p:sldId id="287" r:id="rId9"/>
    <p:sldId id="288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6A2821-D341-4BF2-ABA6-F0E4E021FDCC}" v="4" dt="2021-02-27T19:39:09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Kreuning" userId="ec82587d-f859-43aa-91d3-fb8f47fe5957" providerId="ADAL" clId="{6B6A2821-D341-4BF2-ABA6-F0E4E021FDCC}"/>
    <pc:docChg chg="custSel mod addSld delSld modSld sldOrd">
      <pc:chgData name="Sandra Kreuning" userId="ec82587d-f859-43aa-91d3-fb8f47fe5957" providerId="ADAL" clId="{6B6A2821-D341-4BF2-ABA6-F0E4E021FDCC}" dt="2021-02-27T19:44:07.412" v="165" actId="20577"/>
      <pc:docMkLst>
        <pc:docMk/>
      </pc:docMkLst>
      <pc:sldChg chg="addSp delSp modSp mod">
        <pc:chgData name="Sandra Kreuning" userId="ec82587d-f859-43aa-91d3-fb8f47fe5957" providerId="ADAL" clId="{6B6A2821-D341-4BF2-ABA6-F0E4E021FDCC}" dt="2021-02-27T19:39:57.272" v="39" actId="26606"/>
        <pc:sldMkLst>
          <pc:docMk/>
          <pc:sldMk cId="448428612" sldId="283"/>
        </pc:sldMkLst>
        <pc:spChg chg="mod">
          <ac:chgData name="Sandra Kreuning" userId="ec82587d-f859-43aa-91d3-fb8f47fe5957" providerId="ADAL" clId="{6B6A2821-D341-4BF2-ABA6-F0E4E021FDCC}" dt="2021-02-27T19:39:57.272" v="39" actId="26606"/>
          <ac:spMkLst>
            <pc:docMk/>
            <pc:sldMk cId="448428612" sldId="283"/>
            <ac:spMk id="2" creationId="{00000000-0000-0000-0000-000000000000}"/>
          </ac:spMkLst>
        </pc:spChg>
        <pc:spChg chg="mod">
          <ac:chgData name="Sandra Kreuning" userId="ec82587d-f859-43aa-91d3-fb8f47fe5957" providerId="ADAL" clId="{6B6A2821-D341-4BF2-ABA6-F0E4E021FDCC}" dt="2021-02-27T19:39:57.272" v="39" actId="26606"/>
          <ac:spMkLst>
            <pc:docMk/>
            <pc:sldMk cId="448428612" sldId="283"/>
            <ac:spMk id="3" creationId="{00000000-0000-0000-0000-000000000000}"/>
          </ac:spMkLst>
        </pc:spChg>
        <pc:spChg chg="del">
          <ac:chgData name="Sandra Kreuning" userId="ec82587d-f859-43aa-91d3-fb8f47fe5957" providerId="ADAL" clId="{6B6A2821-D341-4BF2-ABA6-F0E4E021FDCC}" dt="2021-02-27T19:38:17.280" v="31" actId="26606"/>
          <ac:spMkLst>
            <pc:docMk/>
            <pc:sldMk cId="448428612" sldId="283"/>
            <ac:spMk id="12" creationId="{CD9FE4EF-C4D8-49A0-B2FF-81D8DB7D8A24}"/>
          </ac:spMkLst>
        </pc:spChg>
        <pc:spChg chg="del">
          <ac:chgData name="Sandra Kreuning" userId="ec82587d-f859-43aa-91d3-fb8f47fe5957" providerId="ADAL" clId="{6B6A2821-D341-4BF2-ABA6-F0E4E021FDCC}" dt="2021-02-27T19:38:17.280" v="31" actId="26606"/>
          <ac:spMkLst>
            <pc:docMk/>
            <pc:sldMk cId="448428612" sldId="283"/>
            <ac:spMk id="13" creationId="{09588DA8-065E-4F6F-8EFD-43104AB2E0CF}"/>
          </ac:spMkLst>
        </pc:spChg>
        <pc:spChg chg="del">
          <ac:chgData name="Sandra Kreuning" userId="ec82587d-f859-43aa-91d3-fb8f47fe5957" providerId="ADAL" clId="{6B6A2821-D341-4BF2-ABA6-F0E4E021FDCC}" dt="2021-02-27T19:38:17.280" v="31" actId="26606"/>
          <ac:spMkLst>
            <pc:docMk/>
            <pc:sldMk cId="448428612" sldId="283"/>
            <ac:spMk id="14" creationId="{4300840D-0A0B-4512-BACA-B439D5B9C57C}"/>
          </ac:spMkLst>
        </pc:spChg>
        <pc:spChg chg="del">
          <ac:chgData name="Sandra Kreuning" userId="ec82587d-f859-43aa-91d3-fb8f47fe5957" providerId="ADAL" clId="{6B6A2821-D341-4BF2-ABA6-F0E4E021FDCC}" dt="2021-02-27T19:38:17.280" v="31" actId="26606"/>
          <ac:spMkLst>
            <pc:docMk/>
            <pc:sldMk cId="448428612" sldId="283"/>
            <ac:spMk id="15" creationId="{C4285719-470E-454C-AF62-8323075F1F5B}"/>
          </ac:spMkLst>
        </pc:spChg>
        <pc:spChg chg="del">
          <ac:chgData name="Sandra Kreuning" userId="ec82587d-f859-43aa-91d3-fb8f47fe5957" providerId="ADAL" clId="{6B6A2821-D341-4BF2-ABA6-F0E4E021FDCC}" dt="2021-02-27T19:38:17.280" v="31" actId="26606"/>
          <ac:spMkLst>
            <pc:docMk/>
            <pc:sldMk cId="448428612" sldId="283"/>
            <ac:spMk id="16" creationId="{D2B78728-A580-49A7-84F9-6EF6F583ADE0}"/>
          </ac:spMkLst>
        </pc:spChg>
        <pc:spChg chg="del">
          <ac:chgData name="Sandra Kreuning" userId="ec82587d-f859-43aa-91d3-fb8f47fe5957" providerId="ADAL" clId="{6B6A2821-D341-4BF2-ABA6-F0E4E021FDCC}" dt="2021-02-27T19:38:17.280" v="31" actId="26606"/>
          <ac:spMkLst>
            <pc:docMk/>
            <pc:sldMk cId="448428612" sldId="283"/>
            <ac:spMk id="18" creationId="{38FAA1A1-D861-433F-88FA-1E9D6FD31D11}"/>
          </ac:spMkLst>
        </pc:spChg>
        <pc:spChg chg="del">
          <ac:chgData name="Sandra Kreuning" userId="ec82587d-f859-43aa-91d3-fb8f47fe5957" providerId="ADAL" clId="{6B6A2821-D341-4BF2-ABA6-F0E4E021FDCC}" dt="2021-02-27T19:38:17.280" v="31" actId="26606"/>
          <ac:spMkLst>
            <pc:docMk/>
            <pc:sldMk cId="448428612" sldId="283"/>
            <ac:spMk id="20" creationId="{8D71EDA1-87BF-4D5D-AB79-F346FD19278A}"/>
          </ac:spMkLst>
        </pc:spChg>
        <pc:spChg chg="add del">
          <ac:chgData name="Sandra Kreuning" userId="ec82587d-f859-43aa-91d3-fb8f47fe5957" providerId="ADAL" clId="{6B6A2821-D341-4BF2-ABA6-F0E4E021FDCC}" dt="2021-02-27T19:39:57.272" v="39" actId="26606"/>
          <ac:spMkLst>
            <pc:docMk/>
            <pc:sldMk cId="448428612" sldId="283"/>
            <ac:spMk id="25" creationId="{327D73B4-9F5C-4A64-A179-51B9500CB8B5}"/>
          </ac:spMkLst>
        </pc:spChg>
        <pc:spChg chg="add del">
          <ac:chgData name="Sandra Kreuning" userId="ec82587d-f859-43aa-91d3-fb8f47fe5957" providerId="ADAL" clId="{6B6A2821-D341-4BF2-ABA6-F0E4E021FDCC}" dt="2021-02-27T19:39:57.272" v="39" actId="26606"/>
          <ac:spMkLst>
            <pc:docMk/>
            <pc:sldMk cId="448428612" sldId="283"/>
            <ac:spMk id="27" creationId="{C1F06963-6374-4B48-844F-071A9BAAAE02}"/>
          </ac:spMkLst>
        </pc:spChg>
        <pc:spChg chg="add del">
          <ac:chgData name="Sandra Kreuning" userId="ec82587d-f859-43aa-91d3-fb8f47fe5957" providerId="ADAL" clId="{6B6A2821-D341-4BF2-ABA6-F0E4E021FDCC}" dt="2021-02-27T19:39:57.272" v="39" actId="26606"/>
          <ac:spMkLst>
            <pc:docMk/>
            <pc:sldMk cId="448428612" sldId="283"/>
            <ac:spMk id="29" creationId="{6CB927A4-E432-4310-9CD5-E89FF5063179}"/>
          </ac:spMkLst>
        </pc:spChg>
        <pc:spChg chg="add del">
          <ac:chgData name="Sandra Kreuning" userId="ec82587d-f859-43aa-91d3-fb8f47fe5957" providerId="ADAL" clId="{6B6A2821-D341-4BF2-ABA6-F0E4E021FDCC}" dt="2021-02-27T19:39:57.272" v="39" actId="26606"/>
          <ac:spMkLst>
            <pc:docMk/>
            <pc:sldMk cId="448428612" sldId="283"/>
            <ac:spMk id="31" creationId="{1453BF6C-B012-48B7-B4E8-6D7AC7C27D02}"/>
          </ac:spMkLst>
        </pc:spChg>
        <pc:spChg chg="add del">
          <ac:chgData name="Sandra Kreuning" userId="ec82587d-f859-43aa-91d3-fb8f47fe5957" providerId="ADAL" clId="{6B6A2821-D341-4BF2-ABA6-F0E4E021FDCC}" dt="2021-02-27T19:39:57.272" v="39" actId="26606"/>
          <ac:spMkLst>
            <pc:docMk/>
            <pc:sldMk cId="448428612" sldId="283"/>
            <ac:spMk id="33" creationId="{E3020543-B24B-4EC4-8FFC-8DD88EEA91A8}"/>
          </ac:spMkLst>
        </pc:spChg>
        <pc:spChg chg="add">
          <ac:chgData name="Sandra Kreuning" userId="ec82587d-f859-43aa-91d3-fb8f47fe5957" providerId="ADAL" clId="{6B6A2821-D341-4BF2-ABA6-F0E4E021FDCC}" dt="2021-02-27T19:39:57.272" v="39" actId="26606"/>
          <ac:spMkLst>
            <pc:docMk/>
            <pc:sldMk cId="448428612" sldId="283"/>
            <ac:spMk id="40" creationId="{91F32EBA-ED97-466E-8CFA-8382584155D0}"/>
          </ac:spMkLst>
        </pc:spChg>
        <pc:spChg chg="add">
          <ac:chgData name="Sandra Kreuning" userId="ec82587d-f859-43aa-91d3-fb8f47fe5957" providerId="ADAL" clId="{6B6A2821-D341-4BF2-ABA6-F0E4E021FDCC}" dt="2021-02-27T19:39:57.272" v="39" actId="26606"/>
          <ac:spMkLst>
            <pc:docMk/>
            <pc:sldMk cId="448428612" sldId="283"/>
            <ac:spMk id="42" creationId="{62A38935-BB53-4DF7-A56E-48DD25B685D7}"/>
          </ac:spMkLst>
        </pc:spChg>
        <pc:cxnChg chg="add del">
          <ac:chgData name="Sandra Kreuning" userId="ec82587d-f859-43aa-91d3-fb8f47fe5957" providerId="ADAL" clId="{6B6A2821-D341-4BF2-ABA6-F0E4E021FDCC}" dt="2021-02-27T19:39:57.272" v="39" actId="26606"/>
          <ac:cxnSpMkLst>
            <pc:docMk/>
            <pc:sldMk cId="448428612" sldId="283"/>
            <ac:cxnSpMk id="35" creationId="{C49DA8F6-BCC1-4447-B54C-57856834B94B}"/>
          </ac:cxnSpMkLst>
        </pc:cxnChg>
      </pc:sldChg>
      <pc:sldChg chg="modSp ord">
        <pc:chgData name="Sandra Kreuning" userId="ec82587d-f859-43aa-91d3-fb8f47fe5957" providerId="ADAL" clId="{6B6A2821-D341-4BF2-ABA6-F0E4E021FDCC}" dt="2021-02-27T19:39:09.098" v="38" actId="14100"/>
        <pc:sldMkLst>
          <pc:docMk/>
          <pc:sldMk cId="136132203" sldId="284"/>
        </pc:sldMkLst>
        <pc:picChg chg="mod">
          <ac:chgData name="Sandra Kreuning" userId="ec82587d-f859-43aa-91d3-fb8f47fe5957" providerId="ADAL" clId="{6B6A2821-D341-4BF2-ABA6-F0E4E021FDCC}" dt="2021-02-27T19:39:09.098" v="38" actId="14100"/>
          <ac:picMkLst>
            <pc:docMk/>
            <pc:sldMk cId="136132203" sldId="284"/>
            <ac:picMk id="1026" creationId="{00000000-0000-0000-0000-000000000000}"/>
          </ac:picMkLst>
        </pc:picChg>
      </pc:sldChg>
      <pc:sldChg chg="addSp delSp modSp mod">
        <pc:chgData name="Sandra Kreuning" userId="ec82587d-f859-43aa-91d3-fb8f47fe5957" providerId="ADAL" clId="{6B6A2821-D341-4BF2-ABA6-F0E4E021FDCC}" dt="2021-02-27T19:40:09.836" v="40" actId="26606"/>
        <pc:sldMkLst>
          <pc:docMk/>
          <pc:sldMk cId="2799329355" sldId="285"/>
        </pc:sldMkLst>
        <pc:spChg chg="mod">
          <ac:chgData name="Sandra Kreuning" userId="ec82587d-f859-43aa-91d3-fb8f47fe5957" providerId="ADAL" clId="{6B6A2821-D341-4BF2-ABA6-F0E4E021FDCC}" dt="2021-02-27T19:40:09.836" v="40" actId="26606"/>
          <ac:spMkLst>
            <pc:docMk/>
            <pc:sldMk cId="2799329355" sldId="285"/>
            <ac:spMk id="2" creationId="{9B79CB37-C4BF-4E87-BF36-79C59F343710}"/>
          </ac:spMkLst>
        </pc:spChg>
        <pc:spChg chg="mod">
          <ac:chgData name="Sandra Kreuning" userId="ec82587d-f859-43aa-91d3-fb8f47fe5957" providerId="ADAL" clId="{6B6A2821-D341-4BF2-ABA6-F0E4E021FDCC}" dt="2021-02-27T19:40:09.836" v="40" actId="26606"/>
          <ac:spMkLst>
            <pc:docMk/>
            <pc:sldMk cId="2799329355" sldId="285"/>
            <ac:spMk id="3" creationId="{05A9DE38-13C1-493A-8714-78E556147C4B}"/>
          </ac:spMkLst>
        </pc:spChg>
        <pc:spChg chg="del">
          <ac:chgData name="Sandra Kreuning" userId="ec82587d-f859-43aa-91d3-fb8f47fe5957" providerId="ADAL" clId="{6B6A2821-D341-4BF2-ABA6-F0E4E021FDCC}" dt="2021-02-27T19:38:31.562" v="32" actId="26606"/>
          <ac:spMkLst>
            <pc:docMk/>
            <pc:sldMk cId="2799329355" sldId="285"/>
            <ac:spMk id="8" creationId="{09588DA8-065E-4F6F-8EFD-43104AB2E0CF}"/>
          </ac:spMkLst>
        </pc:spChg>
        <pc:spChg chg="del">
          <ac:chgData name="Sandra Kreuning" userId="ec82587d-f859-43aa-91d3-fb8f47fe5957" providerId="ADAL" clId="{6B6A2821-D341-4BF2-ABA6-F0E4E021FDCC}" dt="2021-02-27T19:38:31.562" v="32" actId="26606"/>
          <ac:spMkLst>
            <pc:docMk/>
            <pc:sldMk cId="2799329355" sldId="285"/>
            <ac:spMk id="10" creationId="{C4285719-470E-454C-AF62-8323075F1F5B}"/>
          </ac:spMkLst>
        </pc:spChg>
        <pc:spChg chg="del">
          <ac:chgData name="Sandra Kreuning" userId="ec82587d-f859-43aa-91d3-fb8f47fe5957" providerId="ADAL" clId="{6B6A2821-D341-4BF2-ABA6-F0E4E021FDCC}" dt="2021-02-27T19:38:31.562" v="32" actId="26606"/>
          <ac:spMkLst>
            <pc:docMk/>
            <pc:sldMk cId="2799329355" sldId="285"/>
            <ac:spMk id="12" creationId="{CD9FE4EF-C4D8-49A0-B2FF-81D8DB7D8A24}"/>
          </ac:spMkLst>
        </pc:spChg>
        <pc:spChg chg="del">
          <ac:chgData name="Sandra Kreuning" userId="ec82587d-f859-43aa-91d3-fb8f47fe5957" providerId="ADAL" clId="{6B6A2821-D341-4BF2-ABA6-F0E4E021FDCC}" dt="2021-02-27T19:38:31.562" v="32" actId="26606"/>
          <ac:spMkLst>
            <pc:docMk/>
            <pc:sldMk cId="2799329355" sldId="285"/>
            <ac:spMk id="14" creationId="{4300840D-0A0B-4512-BACA-B439D5B9C57C}"/>
          </ac:spMkLst>
        </pc:spChg>
        <pc:spChg chg="del">
          <ac:chgData name="Sandra Kreuning" userId="ec82587d-f859-43aa-91d3-fb8f47fe5957" providerId="ADAL" clId="{6B6A2821-D341-4BF2-ABA6-F0E4E021FDCC}" dt="2021-02-27T19:38:31.562" v="32" actId="26606"/>
          <ac:spMkLst>
            <pc:docMk/>
            <pc:sldMk cId="2799329355" sldId="285"/>
            <ac:spMk id="16" creationId="{D2B78728-A580-49A7-84F9-6EF6F583ADE0}"/>
          </ac:spMkLst>
        </pc:spChg>
        <pc:spChg chg="del">
          <ac:chgData name="Sandra Kreuning" userId="ec82587d-f859-43aa-91d3-fb8f47fe5957" providerId="ADAL" clId="{6B6A2821-D341-4BF2-ABA6-F0E4E021FDCC}" dt="2021-02-27T19:38:31.562" v="32" actId="26606"/>
          <ac:spMkLst>
            <pc:docMk/>
            <pc:sldMk cId="2799329355" sldId="285"/>
            <ac:spMk id="18" creationId="{38FAA1A1-D861-433F-88FA-1E9D6FD31D11}"/>
          </ac:spMkLst>
        </pc:spChg>
        <pc:spChg chg="del">
          <ac:chgData name="Sandra Kreuning" userId="ec82587d-f859-43aa-91d3-fb8f47fe5957" providerId="ADAL" clId="{6B6A2821-D341-4BF2-ABA6-F0E4E021FDCC}" dt="2021-02-27T19:38:31.562" v="32" actId="26606"/>
          <ac:spMkLst>
            <pc:docMk/>
            <pc:sldMk cId="2799329355" sldId="285"/>
            <ac:spMk id="20" creationId="{8D71EDA1-87BF-4D5D-AB79-F346FD19278A}"/>
          </ac:spMkLst>
        </pc:spChg>
        <pc:spChg chg="add del">
          <ac:chgData name="Sandra Kreuning" userId="ec82587d-f859-43aa-91d3-fb8f47fe5957" providerId="ADAL" clId="{6B6A2821-D341-4BF2-ABA6-F0E4E021FDCC}" dt="2021-02-27T19:40:09.836" v="40" actId="26606"/>
          <ac:spMkLst>
            <pc:docMk/>
            <pc:sldMk cId="2799329355" sldId="285"/>
            <ac:spMk id="25" creationId="{8D1AA55E-40D5-461B-A5A8-4AE8AAB71B08}"/>
          </ac:spMkLst>
        </pc:spChg>
        <pc:spChg chg="add">
          <ac:chgData name="Sandra Kreuning" userId="ec82587d-f859-43aa-91d3-fb8f47fe5957" providerId="ADAL" clId="{6B6A2821-D341-4BF2-ABA6-F0E4E021FDCC}" dt="2021-02-27T19:40:09.836" v="40" actId="26606"/>
          <ac:spMkLst>
            <pc:docMk/>
            <pc:sldMk cId="2799329355" sldId="285"/>
            <ac:spMk id="37" creationId="{0D7B6173-1D58-48E2-83CF-37350F315F75}"/>
          </ac:spMkLst>
        </pc:spChg>
        <pc:spChg chg="add">
          <ac:chgData name="Sandra Kreuning" userId="ec82587d-f859-43aa-91d3-fb8f47fe5957" providerId="ADAL" clId="{6B6A2821-D341-4BF2-ABA6-F0E4E021FDCC}" dt="2021-02-27T19:40:09.836" v="40" actId="26606"/>
          <ac:spMkLst>
            <pc:docMk/>
            <pc:sldMk cId="2799329355" sldId="285"/>
            <ac:spMk id="39" creationId="{BD21050B-D85A-4CC6-94EC-450D24F19661}"/>
          </ac:spMkLst>
        </pc:spChg>
        <pc:spChg chg="add">
          <ac:chgData name="Sandra Kreuning" userId="ec82587d-f859-43aa-91d3-fb8f47fe5957" providerId="ADAL" clId="{6B6A2821-D341-4BF2-ABA6-F0E4E021FDCC}" dt="2021-02-27T19:40:09.836" v="40" actId="26606"/>
          <ac:spMkLst>
            <pc:docMk/>
            <pc:sldMk cId="2799329355" sldId="285"/>
            <ac:spMk id="43" creationId="{D87C4F29-0DC4-4901-A2FD-7C88889E6035}"/>
          </ac:spMkLst>
        </pc:spChg>
        <pc:spChg chg="add">
          <ac:chgData name="Sandra Kreuning" userId="ec82587d-f859-43aa-91d3-fb8f47fe5957" providerId="ADAL" clId="{6B6A2821-D341-4BF2-ABA6-F0E4E021FDCC}" dt="2021-02-27T19:40:09.836" v="40" actId="26606"/>
          <ac:spMkLst>
            <pc:docMk/>
            <pc:sldMk cId="2799329355" sldId="285"/>
            <ac:spMk id="45" creationId="{C5F81162-7738-4BC8-BA5D-ADEFD7F2D166}"/>
          </ac:spMkLst>
        </pc:spChg>
        <pc:grpChg chg="add del">
          <ac:chgData name="Sandra Kreuning" userId="ec82587d-f859-43aa-91d3-fb8f47fe5957" providerId="ADAL" clId="{6B6A2821-D341-4BF2-ABA6-F0E4E021FDCC}" dt="2021-02-27T19:40:09.836" v="40" actId="26606"/>
          <ac:grpSpMkLst>
            <pc:docMk/>
            <pc:sldMk cId="2799329355" sldId="285"/>
            <ac:grpSpMk id="29" creationId="{78350D8D-73D6-4132-89B5-DD52F3962A76}"/>
          </ac:grpSpMkLst>
        </pc:grpChg>
        <pc:picChg chg="add">
          <ac:chgData name="Sandra Kreuning" userId="ec82587d-f859-43aa-91d3-fb8f47fe5957" providerId="ADAL" clId="{6B6A2821-D341-4BF2-ABA6-F0E4E021FDCC}" dt="2021-02-27T19:40:09.836" v="40" actId="26606"/>
          <ac:picMkLst>
            <pc:docMk/>
            <pc:sldMk cId="2799329355" sldId="285"/>
            <ac:picMk id="41" creationId="{C4720EDA-E218-43A9-8817-08F09F4DB6CA}"/>
          </ac:picMkLst>
        </pc:picChg>
        <pc:cxnChg chg="add del">
          <ac:chgData name="Sandra Kreuning" userId="ec82587d-f859-43aa-91d3-fb8f47fe5957" providerId="ADAL" clId="{6B6A2821-D341-4BF2-ABA6-F0E4E021FDCC}" dt="2021-02-27T19:40:09.836" v="40" actId="26606"/>
          <ac:cxnSpMkLst>
            <pc:docMk/>
            <pc:sldMk cId="2799329355" sldId="285"/>
            <ac:cxnSpMk id="27" creationId="{7EB498BD-8089-4626-91EA-4978EBEF535E}"/>
          </ac:cxnSpMkLst>
        </pc:cxnChg>
      </pc:sldChg>
      <pc:sldChg chg="addSp delSp modSp mod">
        <pc:chgData name="Sandra Kreuning" userId="ec82587d-f859-43aa-91d3-fb8f47fe5957" providerId="ADAL" clId="{6B6A2821-D341-4BF2-ABA6-F0E4E021FDCC}" dt="2021-02-27T19:41:36.143" v="60" actId="27636"/>
        <pc:sldMkLst>
          <pc:docMk/>
          <pc:sldMk cId="803129357" sldId="286"/>
        </pc:sldMkLst>
        <pc:spChg chg="mod">
          <ac:chgData name="Sandra Kreuning" userId="ec82587d-f859-43aa-91d3-fb8f47fe5957" providerId="ADAL" clId="{6B6A2821-D341-4BF2-ABA6-F0E4E021FDCC}" dt="2021-02-27T19:41:22.539" v="54" actId="1076"/>
          <ac:spMkLst>
            <pc:docMk/>
            <pc:sldMk cId="803129357" sldId="286"/>
            <ac:spMk id="2" creationId="{326321DD-BA6C-4D21-8998-49403533FCF1}"/>
          </ac:spMkLst>
        </pc:spChg>
        <pc:spChg chg="mod">
          <ac:chgData name="Sandra Kreuning" userId="ec82587d-f859-43aa-91d3-fb8f47fe5957" providerId="ADAL" clId="{6B6A2821-D341-4BF2-ABA6-F0E4E021FDCC}" dt="2021-02-27T19:41:36.143" v="60" actId="27636"/>
          <ac:spMkLst>
            <pc:docMk/>
            <pc:sldMk cId="803129357" sldId="286"/>
            <ac:spMk id="3" creationId="{078B9299-6E2A-4158-B01E-879D58413B92}"/>
          </ac:spMkLst>
        </pc:spChg>
        <pc:spChg chg="del">
          <ac:chgData name="Sandra Kreuning" userId="ec82587d-f859-43aa-91d3-fb8f47fe5957" providerId="ADAL" clId="{6B6A2821-D341-4BF2-ABA6-F0E4E021FDCC}" dt="2021-02-27T19:40:20.250" v="41" actId="26606"/>
          <ac:spMkLst>
            <pc:docMk/>
            <pc:sldMk cId="803129357" sldId="286"/>
            <ac:spMk id="8" creationId="{70DFC902-7D23-471A-B557-B6B6917D7A0D}"/>
          </ac:spMkLst>
        </pc:spChg>
        <pc:spChg chg="del">
          <ac:chgData name="Sandra Kreuning" userId="ec82587d-f859-43aa-91d3-fb8f47fe5957" providerId="ADAL" clId="{6B6A2821-D341-4BF2-ABA6-F0E4E021FDCC}" dt="2021-02-27T19:40:20.250" v="41" actId="26606"/>
          <ac:spMkLst>
            <pc:docMk/>
            <pc:sldMk cId="803129357" sldId="286"/>
            <ac:spMk id="10" creationId="{A55D5633-D557-4DCA-982C-FF36EB7A1C00}"/>
          </ac:spMkLst>
        </pc:spChg>
        <pc:spChg chg="del">
          <ac:chgData name="Sandra Kreuning" userId="ec82587d-f859-43aa-91d3-fb8f47fe5957" providerId="ADAL" clId="{6B6A2821-D341-4BF2-ABA6-F0E4E021FDCC}" dt="2021-02-27T19:40:20.250" v="41" actId="26606"/>
          <ac:spMkLst>
            <pc:docMk/>
            <pc:sldMk cId="803129357" sldId="286"/>
            <ac:spMk id="12" creationId="{450D3AD2-FA80-415F-A9CE-54D884561CD7}"/>
          </ac:spMkLst>
        </pc:spChg>
        <pc:spChg chg="add">
          <ac:chgData name="Sandra Kreuning" userId="ec82587d-f859-43aa-91d3-fb8f47fe5957" providerId="ADAL" clId="{6B6A2821-D341-4BF2-ABA6-F0E4E021FDCC}" dt="2021-02-27T19:40:20.250" v="41" actId="26606"/>
          <ac:spMkLst>
            <pc:docMk/>
            <pc:sldMk cId="803129357" sldId="286"/>
            <ac:spMk id="17" creationId="{0D7B6173-1D58-48E2-83CF-37350F315F75}"/>
          </ac:spMkLst>
        </pc:spChg>
        <pc:spChg chg="add">
          <ac:chgData name="Sandra Kreuning" userId="ec82587d-f859-43aa-91d3-fb8f47fe5957" providerId="ADAL" clId="{6B6A2821-D341-4BF2-ABA6-F0E4E021FDCC}" dt="2021-02-27T19:40:20.250" v="41" actId="26606"/>
          <ac:spMkLst>
            <pc:docMk/>
            <pc:sldMk cId="803129357" sldId="286"/>
            <ac:spMk id="19" creationId="{BD21050B-D85A-4CC6-94EC-450D24F19661}"/>
          </ac:spMkLst>
        </pc:spChg>
        <pc:spChg chg="add">
          <ac:chgData name="Sandra Kreuning" userId="ec82587d-f859-43aa-91d3-fb8f47fe5957" providerId="ADAL" clId="{6B6A2821-D341-4BF2-ABA6-F0E4E021FDCC}" dt="2021-02-27T19:40:20.250" v="41" actId="26606"/>
          <ac:spMkLst>
            <pc:docMk/>
            <pc:sldMk cId="803129357" sldId="286"/>
            <ac:spMk id="23" creationId="{D87C4F29-0DC4-4901-A2FD-7C88889E6035}"/>
          </ac:spMkLst>
        </pc:spChg>
        <pc:spChg chg="add">
          <ac:chgData name="Sandra Kreuning" userId="ec82587d-f859-43aa-91d3-fb8f47fe5957" providerId="ADAL" clId="{6B6A2821-D341-4BF2-ABA6-F0E4E021FDCC}" dt="2021-02-27T19:40:20.250" v="41" actId="26606"/>
          <ac:spMkLst>
            <pc:docMk/>
            <pc:sldMk cId="803129357" sldId="286"/>
            <ac:spMk id="25" creationId="{C5F81162-7738-4BC8-BA5D-ADEFD7F2D166}"/>
          </ac:spMkLst>
        </pc:spChg>
        <pc:picChg chg="add">
          <ac:chgData name="Sandra Kreuning" userId="ec82587d-f859-43aa-91d3-fb8f47fe5957" providerId="ADAL" clId="{6B6A2821-D341-4BF2-ABA6-F0E4E021FDCC}" dt="2021-02-27T19:40:20.250" v="41" actId="26606"/>
          <ac:picMkLst>
            <pc:docMk/>
            <pc:sldMk cId="803129357" sldId="286"/>
            <ac:picMk id="21" creationId="{C4720EDA-E218-43A9-8817-08F09F4DB6CA}"/>
          </ac:picMkLst>
        </pc:picChg>
      </pc:sldChg>
      <pc:sldChg chg="addSp delSp modSp mod">
        <pc:chgData name="Sandra Kreuning" userId="ec82587d-f859-43aa-91d3-fb8f47fe5957" providerId="ADAL" clId="{6B6A2821-D341-4BF2-ABA6-F0E4E021FDCC}" dt="2021-02-27T19:41:09.855" v="51" actId="27636"/>
        <pc:sldMkLst>
          <pc:docMk/>
          <pc:sldMk cId="2698362291" sldId="287"/>
        </pc:sldMkLst>
        <pc:spChg chg="mod">
          <ac:chgData name="Sandra Kreuning" userId="ec82587d-f859-43aa-91d3-fb8f47fe5957" providerId="ADAL" clId="{6B6A2821-D341-4BF2-ABA6-F0E4E021FDCC}" dt="2021-02-27T19:41:05.555" v="49" actId="1076"/>
          <ac:spMkLst>
            <pc:docMk/>
            <pc:sldMk cId="2698362291" sldId="287"/>
            <ac:spMk id="2" creationId="{DA7CE8C5-34E0-46D7-9957-91BCED43EAD8}"/>
          </ac:spMkLst>
        </pc:spChg>
        <pc:spChg chg="mod">
          <ac:chgData name="Sandra Kreuning" userId="ec82587d-f859-43aa-91d3-fb8f47fe5957" providerId="ADAL" clId="{6B6A2821-D341-4BF2-ABA6-F0E4E021FDCC}" dt="2021-02-27T19:41:09.855" v="51" actId="27636"/>
          <ac:spMkLst>
            <pc:docMk/>
            <pc:sldMk cId="2698362291" sldId="287"/>
            <ac:spMk id="3" creationId="{9DDC5592-9034-4E5B-B57D-98A0578AAC82}"/>
          </ac:spMkLst>
        </pc:spChg>
        <pc:spChg chg="del">
          <ac:chgData name="Sandra Kreuning" userId="ec82587d-f859-43aa-91d3-fb8f47fe5957" providerId="ADAL" clId="{6B6A2821-D341-4BF2-ABA6-F0E4E021FDCC}" dt="2021-02-27T19:40:26.360" v="42" actId="26606"/>
          <ac:spMkLst>
            <pc:docMk/>
            <pc:sldMk cId="2698362291" sldId="287"/>
            <ac:spMk id="8" creationId="{1B15ED52-F352-441B-82BF-E0EA34836D08}"/>
          </ac:spMkLst>
        </pc:spChg>
        <pc:spChg chg="del">
          <ac:chgData name="Sandra Kreuning" userId="ec82587d-f859-43aa-91d3-fb8f47fe5957" providerId="ADAL" clId="{6B6A2821-D341-4BF2-ABA6-F0E4E021FDCC}" dt="2021-02-27T19:40:26.360" v="42" actId="26606"/>
          <ac:spMkLst>
            <pc:docMk/>
            <pc:sldMk cId="2698362291" sldId="287"/>
            <ac:spMk id="10" creationId="{3B2E3793-BFE6-45A2-9B7B-E18844431C99}"/>
          </ac:spMkLst>
        </pc:spChg>
        <pc:spChg chg="del">
          <ac:chgData name="Sandra Kreuning" userId="ec82587d-f859-43aa-91d3-fb8f47fe5957" providerId="ADAL" clId="{6B6A2821-D341-4BF2-ABA6-F0E4E021FDCC}" dt="2021-02-27T19:40:26.360" v="42" actId="26606"/>
          <ac:spMkLst>
            <pc:docMk/>
            <pc:sldMk cId="2698362291" sldId="287"/>
            <ac:spMk id="12" creationId="{BC4C4868-CB8F-4AF9-9CDB-8108F2C19B67}"/>
          </ac:spMkLst>
        </pc:spChg>
        <pc:spChg chg="del">
          <ac:chgData name="Sandra Kreuning" userId="ec82587d-f859-43aa-91d3-fb8f47fe5957" providerId="ADAL" clId="{6B6A2821-D341-4BF2-ABA6-F0E4E021FDCC}" dt="2021-02-27T19:40:26.360" v="42" actId="26606"/>
          <ac:spMkLst>
            <pc:docMk/>
            <pc:sldMk cId="2698362291" sldId="287"/>
            <ac:spMk id="14" creationId="{375E0459-6403-40CD-989D-56A4407CA12E}"/>
          </ac:spMkLst>
        </pc:spChg>
        <pc:spChg chg="del">
          <ac:chgData name="Sandra Kreuning" userId="ec82587d-f859-43aa-91d3-fb8f47fe5957" providerId="ADAL" clId="{6B6A2821-D341-4BF2-ABA6-F0E4E021FDCC}" dt="2021-02-27T19:40:26.360" v="42" actId="26606"/>
          <ac:spMkLst>
            <pc:docMk/>
            <pc:sldMk cId="2698362291" sldId="287"/>
            <ac:spMk id="16" creationId="{53E5B1A8-3AC9-4BD1-9BBC-78CA94F2D1BA}"/>
          </ac:spMkLst>
        </pc:spChg>
        <pc:spChg chg="add">
          <ac:chgData name="Sandra Kreuning" userId="ec82587d-f859-43aa-91d3-fb8f47fe5957" providerId="ADAL" clId="{6B6A2821-D341-4BF2-ABA6-F0E4E021FDCC}" dt="2021-02-27T19:40:26.360" v="42" actId="26606"/>
          <ac:spMkLst>
            <pc:docMk/>
            <pc:sldMk cId="2698362291" sldId="287"/>
            <ac:spMk id="21" creationId="{0D7B6173-1D58-48E2-83CF-37350F315F75}"/>
          </ac:spMkLst>
        </pc:spChg>
        <pc:spChg chg="add">
          <ac:chgData name="Sandra Kreuning" userId="ec82587d-f859-43aa-91d3-fb8f47fe5957" providerId="ADAL" clId="{6B6A2821-D341-4BF2-ABA6-F0E4E021FDCC}" dt="2021-02-27T19:40:26.360" v="42" actId="26606"/>
          <ac:spMkLst>
            <pc:docMk/>
            <pc:sldMk cId="2698362291" sldId="287"/>
            <ac:spMk id="23" creationId="{48015D7F-63A8-4ABB-8A20-7806C7703C2F}"/>
          </ac:spMkLst>
        </pc:spChg>
        <pc:spChg chg="add">
          <ac:chgData name="Sandra Kreuning" userId="ec82587d-f859-43aa-91d3-fb8f47fe5957" providerId="ADAL" clId="{6B6A2821-D341-4BF2-ABA6-F0E4E021FDCC}" dt="2021-02-27T19:40:26.360" v="42" actId="26606"/>
          <ac:spMkLst>
            <pc:docMk/>
            <pc:sldMk cId="2698362291" sldId="287"/>
            <ac:spMk id="27" creationId="{4332A719-8055-492B-9B72-3D654C09F06F}"/>
          </ac:spMkLst>
        </pc:spChg>
        <pc:spChg chg="add">
          <ac:chgData name="Sandra Kreuning" userId="ec82587d-f859-43aa-91d3-fb8f47fe5957" providerId="ADAL" clId="{6B6A2821-D341-4BF2-ABA6-F0E4E021FDCC}" dt="2021-02-27T19:40:26.360" v="42" actId="26606"/>
          <ac:spMkLst>
            <pc:docMk/>
            <pc:sldMk cId="2698362291" sldId="287"/>
            <ac:spMk id="29" creationId="{C5F81162-7738-4BC8-BA5D-ADEFD7F2D166}"/>
          </ac:spMkLst>
        </pc:spChg>
        <pc:picChg chg="add">
          <ac:chgData name="Sandra Kreuning" userId="ec82587d-f859-43aa-91d3-fb8f47fe5957" providerId="ADAL" clId="{6B6A2821-D341-4BF2-ABA6-F0E4E021FDCC}" dt="2021-02-27T19:40:26.360" v="42" actId="26606"/>
          <ac:picMkLst>
            <pc:docMk/>
            <pc:sldMk cId="2698362291" sldId="287"/>
            <ac:picMk id="25" creationId="{A51A8D27-202B-4B8A-9DC2-1379034547B4}"/>
          </ac:picMkLst>
        </pc:picChg>
      </pc:sldChg>
      <pc:sldChg chg="del">
        <pc:chgData name="Sandra Kreuning" userId="ec82587d-f859-43aa-91d3-fb8f47fe5957" providerId="ADAL" clId="{6B6A2821-D341-4BF2-ABA6-F0E4E021FDCC}" dt="2021-02-27T18:22:32.633" v="0" actId="2696"/>
        <pc:sldMkLst>
          <pc:docMk/>
          <pc:sldMk cId="1133022171" sldId="288"/>
        </pc:sldMkLst>
      </pc:sldChg>
      <pc:sldChg chg="modSp new mod ord">
        <pc:chgData name="Sandra Kreuning" userId="ec82587d-f859-43aa-91d3-fb8f47fe5957" providerId="ADAL" clId="{6B6A2821-D341-4BF2-ABA6-F0E4E021FDCC}" dt="2021-02-27T19:44:07.412" v="165" actId="20577"/>
        <pc:sldMkLst>
          <pc:docMk/>
          <pc:sldMk cId="1912616042" sldId="288"/>
        </pc:sldMkLst>
        <pc:spChg chg="mod">
          <ac:chgData name="Sandra Kreuning" userId="ec82587d-f859-43aa-91d3-fb8f47fe5957" providerId="ADAL" clId="{6B6A2821-D341-4BF2-ABA6-F0E4E021FDCC}" dt="2021-02-27T19:43:31.469" v="86" actId="20577"/>
          <ac:spMkLst>
            <pc:docMk/>
            <pc:sldMk cId="1912616042" sldId="288"/>
            <ac:spMk id="2" creationId="{128F067D-679E-4406-9B63-10B2B86B71C4}"/>
          </ac:spMkLst>
        </pc:spChg>
        <pc:spChg chg="mod">
          <ac:chgData name="Sandra Kreuning" userId="ec82587d-f859-43aa-91d3-fb8f47fe5957" providerId="ADAL" clId="{6B6A2821-D341-4BF2-ABA6-F0E4E021FDCC}" dt="2021-02-27T19:44:07.412" v="165" actId="20577"/>
          <ac:spMkLst>
            <pc:docMk/>
            <pc:sldMk cId="1912616042" sldId="288"/>
            <ac:spMk id="3" creationId="{3DC612BC-4EDA-428C-9C85-B737D56C1152}"/>
          </ac:spMkLst>
        </pc:spChg>
      </pc:sldChg>
      <pc:sldChg chg="new del">
        <pc:chgData name="Sandra Kreuning" userId="ec82587d-f859-43aa-91d3-fb8f47fe5957" providerId="ADAL" clId="{6B6A2821-D341-4BF2-ABA6-F0E4E021FDCC}" dt="2021-02-27T19:37:57.387" v="30" actId="2696"/>
        <pc:sldMkLst>
          <pc:docMk/>
          <pc:sldMk cId="2231527831" sldId="288"/>
        </pc:sldMkLst>
      </pc:sldChg>
      <pc:sldChg chg="new del">
        <pc:chgData name="Sandra Kreuning" userId="ec82587d-f859-43aa-91d3-fb8f47fe5957" providerId="ADAL" clId="{6B6A2821-D341-4BF2-ABA6-F0E4E021FDCC}" dt="2021-02-27T18:26:05.923" v="28" actId="2696"/>
        <pc:sldMkLst>
          <pc:docMk/>
          <pc:sldMk cId="2391095461" sldId="288"/>
        </pc:sldMkLst>
      </pc:sldChg>
    </pc:docChg>
  </pc:docChgLst>
  <pc:docChgLst>
    <pc:chgData name="Sandra Kreuning" userId="ec82587d-f859-43aa-91d3-fb8f47fe5957" providerId="ADAL" clId="{F75CC5AD-0ECA-4087-A7DE-0CBDB344AA73}"/>
    <pc:docChg chg="undo custSel mod addSld delSld modSld">
      <pc:chgData name="Sandra Kreuning" userId="ec82587d-f859-43aa-91d3-fb8f47fe5957" providerId="ADAL" clId="{F75CC5AD-0ECA-4087-A7DE-0CBDB344AA73}" dt="2021-01-25T12:27:21.657" v="346"/>
      <pc:docMkLst>
        <pc:docMk/>
      </pc:docMkLst>
      <pc:sldChg chg="del">
        <pc:chgData name="Sandra Kreuning" userId="ec82587d-f859-43aa-91d3-fb8f47fe5957" providerId="ADAL" clId="{F75CC5AD-0ECA-4087-A7DE-0CBDB344AA73}" dt="2021-01-25T11:55:21.669" v="0" actId="2696"/>
        <pc:sldMkLst>
          <pc:docMk/>
          <pc:sldMk cId="2524977217" sldId="256"/>
        </pc:sldMkLst>
      </pc:sldChg>
      <pc:sldChg chg="del">
        <pc:chgData name="Sandra Kreuning" userId="ec82587d-f859-43aa-91d3-fb8f47fe5957" providerId="ADAL" clId="{F75CC5AD-0ECA-4087-A7DE-0CBDB344AA73}" dt="2021-01-25T11:55:25.848" v="1" actId="2696"/>
        <pc:sldMkLst>
          <pc:docMk/>
          <pc:sldMk cId="1432065246" sldId="257"/>
        </pc:sldMkLst>
      </pc:sldChg>
      <pc:sldChg chg="del">
        <pc:chgData name="Sandra Kreuning" userId="ec82587d-f859-43aa-91d3-fb8f47fe5957" providerId="ADAL" clId="{F75CC5AD-0ECA-4087-A7DE-0CBDB344AA73}" dt="2021-01-25T11:55:37.427" v="5" actId="2696"/>
        <pc:sldMkLst>
          <pc:docMk/>
          <pc:sldMk cId="3894894697" sldId="259"/>
        </pc:sldMkLst>
      </pc:sldChg>
      <pc:sldChg chg="del">
        <pc:chgData name="Sandra Kreuning" userId="ec82587d-f859-43aa-91d3-fb8f47fe5957" providerId="ADAL" clId="{F75CC5AD-0ECA-4087-A7DE-0CBDB344AA73}" dt="2021-01-25T11:55:28.352" v="2" actId="2696"/>
        <pc:sldMkLst>
          <pc:docMk/>
          <pc:sldMk cId="3609617604" sldId="260"/>
        </pc:sldMkLst>
      </pc:sldChg>
      <pc:sldChg chg="del">
        <pc:chgData name="Sandra Kreuning" userId="ec82587d-f859-43aa-91d3-fb8f47fe5957" providerId="ADAL" clId="{F75CC5AD-0ECA-4087-A7DE-0CBDB344AA73}" dt="2021-01-25T11:55:55.358" v="10" actId="2696"/>
        <pc:sldMkLst>
          <pc:docMk/>
          <pc:sldMk cId="4101969177" sldId="262"/>
        </pc:sldMkLst>
      </pc:sldChg>
      <pc:sldChg chg="del">
        <pc:chgData name="Sandra Kreuning" userId="ec82587d-f859-43aa-91d3-fb8f47fe5957" providerId="ADAL" clId="{F75CC5AD-0ECA-4087-A7DE-0CBDB344AA73}" dt="2021-01-25T11:56:00.738" v="12" actId="2696"/>
        <pc:sldMkLst>
          <pc:docMk/>
          <pc:sldMk cId="432075344" sldId="263"/>
        </pc:sldMkLst>
      </pc:sldChg>
      <pc:sldChg chg="del">
        <pc:chgData name="Sandra Kreuning" userId="ec82587d-f859-43aa-91d3-fb8f47fe5957" providerId="ADAL" clId="{F75CC5AD-0ECA-4087-A7DE-0CBDB344AA73}" dt="2021-01-25T11:55:51.627" v="9" actId="2696"/>
        <pc:sldMkLst>
          <pc:docMk/>
          <pc:sldMk cId="1548074055" sldId="264"/>
        </pc:sldMkLst>
      </pc:sldChg>
      <pc:sldChg chg="del">
        <pc:chgData name="Sandra Kreuning" userId="ec82587d-f859-43aa-91d3-fb8f47fe5957" providerId="ADAL" clId="{F75CC5AD-0ECA-4087-A7DE-0CBDB344AA73}" dt="2021-01-25T11:55:31.701" v="3" actId="2696"/>
        <pc:sldMkLst>
          <pc:docMk/>
          <pc:sldMk cId="1070126525" sldId="267"/>
        </pc:sldMkLst>
      </pc:sldChg>
      <pc:sldChg chg="del">
        <pc:chgData name="Sandra Kreuning" userId="ec82587d-f859-43aa-91d3-fb8f47fe5957" providerId="ADAL" clId="{F75CC5AD-0ECA-4087-A7DE-0CBDB344AA73}" dt="2021-01-25T11:55:45.920" v="7" actId="2696"/>
        <pc:sldMkLst>
          <pc:docMk/>
          <pc:sldMk cId="304968510" sldId="268"/>
        </pc:sldMkLst>
      </pc:sldChg>
      <pc:sldChg chg="del">
        <pc:chgData name="Sandra Kreuning" userId="ec82587d-f859-43aa-91d3-fb8f47fe5957" providerId="ADAL" clId="{F75CC5AD-0ECA-4087-A7DE-0CBDB344AA73}" dt="2021-01-25T11:55:35.024" v="4" actId="2696"/>
        <pc:sldMkLst>
          <pc:docMk/>
          <pc:sldMk cId="2313731697" sldId="270"/>
        </pc:sldMkLst>
      </pc:sldChg>
      <pc:sldChg chg="del">
        <pc:chgData name="Sandra Kreuning" userId="ec82587d-f859-43aa-91d3-fb8f47fe5957" providerId="ADAL" clId="{F75CC5AD-0ECA-4087-A7DE-0CBDB344AA73}" dt="2021-01-25T11:55:41.826" v="6" actId="2696"/>
        <pc:sldMkLst>
          <pc:docMk/>
          <pc:sldMk cId="4121131670" sldId="271"/>
        </pc:sldMkLst>
      </pc:sldChg>
      <pc:sldChg chg="del">
        <pc:chgData name="Sandra Kreuning" userId="ec82587d-f859-43aa-91d3-fb8f47fe5957" providerId="ADAL" clId="{F75CC5AD-0ECA-4087-A7DE-0CBDB344AA73}" dt="2021-01-25T11:56:15.380" v="17" actId="2696"/>
        <pc:sldMkLst>
          <pc:docMk/>
          <pc:sldMk cId="4098514631" sldId="272"/>
        </pc:sldMkLst>
      </pc:sldChg>
      <pc:sldChg chg="del">
        <pc:chgData name="Sandra Kreuning" userId="ec82587d-f859-43aa-91d3-fb8f47fe5957" providerId="ADAL" clId="{F75CC5AD-0ECA-4087-A7DE-0CBDB344AA73}" dt="2021-01-25T11:56:06.939" v="14" actId="2696"/>
        <pc:sldMkLst>
          <pc:docMk/>
          <pc:sldMk cId="4256847162" sldId="273"/>
        </pc:sldMkLst>
      </pc:sldChg>
      <pc:sldChg chg="del">
        <pc:chgData name="Sandra Kreuning" userId="ec82587d-f859-43aa-91d3-fb8f47fe5957" providerId="ADAL" clId="{F75CC5AD-0ECA-4087-A7DE-0CBDB344AA73}" dt="2021-01-25T11:56:12.817" v="16" actId="2696"/>
        <pc:sldMkLst>
          <pc:docMk/>
          <pc:sldMk cId="1760976097" sldId="274"/>
        </pc:sldMkLst>
      </pc:sldChg>
      <pc:sldChg chg="del">
        <pc:chgData name="Sandra Kreuning" userId="ec82587d-f859-43aa-91d3-fb8f47fe5957" providerId="ADAL" clId="{F75CC5AD-0ECA-4087-A7DE-0CBDB344AA73}" dt="2021-01-25T11:56:04.148" v="13" actId="2696"/>
        <pc:sldMkLst>
          <pc:docMk/>
          <pc:sldMk cId="3068278296" sldId="275"/>
        </pc:sldMkLst>
      </pc:sldChg>
      <pc:sldChg chg="del">
        <pc:chgData name="Sandra Kreuning" userId="ec82587d-f859-43aa-91d3-fb8f47fe5957" providerId="ADAL" clId="{F75CC5AD-0ECA-4087-A7DE-0CBDB344AA73}" dt="2021-01-25T11:56:18.204" v="18" actId="2696"/>
        <pc:sldMkLst>
          <pc:docMk/>
          <pc:sldMk cId="3608923900" sldId="276"/>
        </pc:sldMkLst>
      </pc:sldChg>
      <pc:sldChg chg="del">
        <pc:chgData name="Sandra Kreuning" userId="ec82587d-f859-43aa-91d3-fb8f47fe5957" providerId="ADAL" clId="{F75CC5AD-0ECA-4087-A7DE-0CBDB344AA73}" dt="2021-01-25T11:56:23.479" v="20" actId="2696"/>
        <pc:sldMkLst>
          <pc:docMk/>
          <pc:sldMk cId="2071412424" sldId="277"/>
        </pc:sldMkLst>
      </pc:sldChg>
      <pc:sldChg chg="del">
        <pc:chgData name="Sandra Kreuning" userId="ec82587d-f859-43aa-91d3-fb8f47fe5957" providerId="ADAL" clId="{F75CC5AD-0ECA-4087-A7DE-0CBDB344AA73}" dt="2021-01-25T11:55:58.392" v="11" actId="2696"/>
        <pc:sldMkLst>
          <pc:docMk/>
          <pc:sldMk cId="58510521" sldId="278"/>
        </pc:sldMkLst>
      </pc:sldChg>
      <pc:sldChg chg="del">
        <pc:chgData name="Sandra Kreuning" userId="ec82587d-f859-43aa-91d3-fb8f47fe5957" providerId="ADAL" clId="{F75CC5AD-0ECA-4087-A7DE-0CBDB344AA73}" dt="2021-01-25T11:56:26.398" v="21" actId="2696"/>
        <pc:sldMkLst>
          <pc:docMk/>
          <pc:sldMk cId="4209167960" sldId="279"/>
        </pc:sldMkLst>
      </pc:sldChg>
      <pc:sldChg chg="del">
        <pc:chgData name="Sandra Kreuning" userId="ec82587d-f859-43aa-91d3-fb8f47fe5957" providerId="ADAL" clId="{F75CC5AD-0ECA-4087-A7DE-0CBDB344AA73}" dt="2021-01-25T11:55:48.300" v="8" actId="2696"/>
        <pc:sldMkLst>
          <pc:docMk/>
          <pc:sldMk cId="4015882256" sldId="281"/>
        </pc:sldMkLst>
      </pc:sldChg>
      <pc:sldChg chg="addSp delSp modSp mod setBg">
        <pc:chgData name="Sandra Kreuning" userId="ec82587d-f859-43aa-91d3-fb8f47fe5957" providerId="ADAL" clId="{F75CC5AD-0ECA-4087-A7DE-0CBDB344AA73}" dt="2021-01-25T12:12:30.640" v="344" actId="20577"/>
        <pc:sldMkLst>
          <pc:docMk/>
          <pc:sldMk cId="448428612" sldId="283"/>
        </pc:sldMkLst>
        <pc:spChg chg="mod">
          <ac:chgData name="Sandra Kreuning" userId="ec82587d-f859-43aa-91d3-fb8f47fe5957" providerId="ADAL" clId="{F75CC5AD-0ECA-4087-A7DE-0CBDB344AA73}" dt="2021-01-25T12:04:07.995" v="134" actId="26606"/>
          <ac:spMkLst>
            <pc:docMk/>
            <pc:sldMk cId="448428612" sldId="283"/>
            <ac:spMk id="2" creationId="{00000000-0000-0000-0000-000000000000}"/>
          </ac:spMkLst>
        </pc:spChg>
        <pc:spChg chg="mod">
          <ac:chgData name="Sandra Kreuning" userId="ec82587d-f859-43aa-91d3-fb8f47fe5957" providerId="ADAL" clId="{F75CC5AD-0ECA-4087-A7DE-0CBDB344AA73}" dt="2021-01-25T12:12:30.640" v="344" actId="20577"/>
          <ac:spMkLst>
            <pc:docMk/>
            <pc:sldMk cId="448428612" sldId="283"/>
            <ac:spMk id="3" creationId="{00000000-0000-0000-0000-000000000000}"/>
          </ac:spMkLst>
        </pc:spChg>
        <pc:spChg chg="add del">
          <ac:chgData name="Sandra Kreuning" userId="ec82587d-f859-43aa-91d3-fb8f47fe5957" providerId="ADAL" clId="{F75CC5AD-0ECA-4087-A7DE-0CBDB344AA73}" dt="2021-01-25T12:04:07.981" v="133" actId="26606"/>
          <ac:spMkLst>
            <pc:docMk/>
            <pc:sldMk cId="448428612" sldId="283"/>
            <ac:spMk id="8" creationId="{23962611-DFD5-4092-AAFD-559E3DFCE2C9}"/>
          </ac:spMkLst>
        </pc:spChg>
        <pc:spChg chg="add">
          <ac:chgData name="Sandra Kreuning" userId="ec82587d-f859-43aa-91d3-fb8f47fe5957" providerId="ADAL" clId="{F75CC5AD-0ECA-4087-A7DE-0CBDB344AA73}" dt="2021-01-25T12:04:07.995" v="134" actId="26606"/>
          <ac:spMkLst>
            <pc:docMk/>
            <pc:sldMk cId="448428612" sldId="283"/>
            <ac:spMk id="12" creationId="{CD9FE4EF-C4D8-49A0-B2FF-81D8DB7D8A24}"/>
          </ac:spMkLst>
        </pc:spChg>
        <pc:spChg chg="add">
          <ac:chgData name="Sandra Kreuning" userId="ec82587d-f859-43aa-91d3-fb8f47fe5957" providerId="ADAL" clId="{F75CC5AD-0ECA-4087-A7DE-0CBDB344AA73}" dt="2021-01-25T12:04:07.995" v="134" actId="26606"/>
          <ac:spMkLst>
            <pc:docMk/>
            <pc:sldMk cId="448428612" sldId="283"/>
            <ac:spMk id="13" creationId="{09588DA8-065E-4F6F-8EFD-43104AB2E0CF}"/>
          </ac:spMkLst>
        </pc:spChg>
        <pc:spChg chg="add">
          <ac:chgData name="Sandra Kreuning" userId="ec82587d-f859-43aa-91d3-fb8f47fe5957" providerId="ADAL" clId="{F75CC5AD-0ECA-4087-A7DE-0CBDB344AA73}" dt="2021-01-25T12:04:07.995" v="134" actId="26606"/>
          <ac:spMkLst>
            <pc:docMk/>
            <pc:sldMk cId="448428612" sldId="283"/>
            <ac:spMk id="14" creationId="{4300840D-0A0B-4512-BACA-B439D5B9C57C}"/>
          </ac:spMkLst>
        </pc:spChg>
        <pc:spChg chg="add">
          <ac:chgData name="Sandra Kreuning" userId="ec82587d-f859-43aa-91d3-fb8f47fe5957" providerId="ADAL" clId="{F75CC5AD-0ECA-4087-A7DE-0CBDB344AA73}" dt="2021-01-25T12:04:07.995" v="134" actId="26606"/>
          <ac:spMkLst>
            <pc:docMk/>
            <pc:sldMk cId="448428612" sldId="283"/>
            <ac:spMk id="15" creationId="{C4285719-470E-454C-AF62-8323075F1F5B}"/>
          </ac:spMkLst>
        </pc:spChg>
        <pc:spChg chg="add">
          <ac:chgData name="Sandra Kreuning" userId="ec82587d-f859-43aa-91d3-fb8f47fe5957" providerId="ADAL" clId="{F75CC5AD-0ECA-4087-A7DE-0CBDB344AA73}" dt="2021-01-25T12:04:07.995" v="134" actId="26606"/>
          <ac:spMkLst>
            <pc:docMk/>
            <pc:sldMk cId="448428612" sldId="283"/>
            <ac:spMk id="16" creationId="{D2B78728-A580-49A7-84F9-6EF6F583ADE0}"/>
          </ac:spMkLst>
        </pc:spChg>
        <pc:spChg chg="add">
          <ac:chgData name="Sandra Kreuning" userId="ec82587d-f859-43aa-91d3-fb8f47fe5957" providerId="ADAL" clId="{F75CC5AD-0ECA-4087-A7DE-0CBDB344AA73}" dt="2021-01-25T12:04:07.995" v="134" actId="26606"/>
          <ac:spMkLst>
            <pc:docMk/>
            <pc:sldMk cId="448428612" sldId="283"/>
            <ac:spMk id="18" creationId="{38FAA1A1-D861-433F-88FA-1E9D6FD31D11}"/>
          </ac:spMkLst>
        </pc:spChg>
        <pc:spChg chg="add">
          <ac:chgData name="Sandra Kreuning" userId="ec82587d-f859-43aa-91d3-fb8f47fe5957" providerId="ADAL" clId="{F75CC5AD-0ECA-4087-A7DE-0CBDB344AA73}" dt="2021-01-25T12:04:07.995" v="134" actId="26606"/>
          <ac:spMkLst>
            <pc:docMk/>
            <pc:sldMk cId="448428612" sldId="283"/>
            <ac:spMk id="20" creationId="{8D71EDA1-87BF-4D5D-AB79-F346FD19278A}"/>
          </ac:spMkLst>
        </pc:spChg>
        <pc:picChg chg="add del">
          <ac:chgData name="Sandra Kreuning" userId="ec82587d-f859-43aa-91d3-fb8f47fe5957" providerId="ADAL" clId="{F75CC5AD-0ECA-4087-A7DE-0CBDB344AA73}" dt="2021-01-25T12:04:07.981" v="133" actId="26606"/>
          <ac:picMkLst>
            <pc:docMk/>
            <pc:sldMk cId="448428612" sldId="283"/>
            <ac:picMk id="10" creationId="{2270F1FA-0425-408F-9861-80BF5AFB276D}"/>
          </ac:picMkLst>
        </pc:picChg>
      </pc:sldChg>
      <pc:sldChg chg="addSp delSp modSp mod setBg">
        <pc:chgData name="Sandra Kreuning" userId="ec82587d-f859-43aa-91d3-fb8f47fe5957" providerId="ADAL" clId="{F75CC5AD-0ECA-4087-A7DE-0CBDB344AA73}" dt="2021-01-25T12:07:57.212" v="303" actId="26606"/>
        <pc:sldMkLst>
          <pc:docMk/>
          <pc:sldMk cId="136132203" sldId="284"/>
        </pc:sldMkLst>
        <pc:spChg chg="mod">
          <ac:chgData name="Sandra Kreuning" userId="ec82587d-f859-43aa-91d3-fb8f47fe5957" providerId="ADAL" clId="{F75CC5AD-0ECA-4087-A7DE-0CBDB344AA73}" dt="2021-01-25T12:07:57.212" v="303" actId="26606"/>
          <ac:spMkLst>
            <pc:docMk/>
            <pc:sldMk cId="136132203" sldId="284"/>
            <ac:spMk id="2" creationId="{00000000-0000-0000-0000-000000000000}"/>
          </ac:spMkLst>
        </pc:spChg>
        <pc:spChg chg="add del">
          <ac:chgData name="Sandra Kreuning" userId="ec82587d-f859-43aa-91d3-fb8f47fe5957" providerId="ADAL" clId="{F75CC5AD-0ECA-4087-A7DE-0CBDB344AA73}" dt="2021-01-25T12:07:57.212" v="303" actId="26606"/>
          <ac:spMkLst>
            <pc:docMk/>
            <pc:sldMk cId="136132203" sldId="284"/>
            <ac:spMk id="3" creationId="{00000000-0000-0000-0000-000000000000}"/>
          </ac:spMkLst>
        </pc:spChg>
        <pc:spChg chg="add del">
          <ac:chgData name="Sandra Kreuning" userId="ec82587d-f859-43aa-91d3-fb8f47fe5957" providerId="ADAL" clId="{F75CC5AD-0ECA-4087-A7DE-0CBDB344AA73}" dt="2021-01-25T12:07:57.212" v="303" actId="26606"/>
          <ac:spMkLst>
            <pc:docMk/>
            <pc:sldMk cId="136132203" sldId="284"/>
            <ac:spMk id="71" creationId="{16C5FA50-8D52-4617-AF91-5C7B1C8352F1}"/>
          </ac:spMkLst>
        </pc:spChg>
        <pc:spChg chg="add del">
          <ac:chgData name="Sandra Kreuning" userId="ec82587d-f859-43aa-91d3-fb8f47fe5957" providerId="ADAL" clId="{F75CC5AD-0ECA-4087-A7DE-0CBDB344AA73}" dt="2021-01-25T12:07:57.212" v="303" actId="26606"/>
          <ac:spMkLst>
            <pc:docMk/>
            <pc:sldMk cId="136132203" sldId="284"/>
            <ac:spMk id="73" creationId="{E223798C-12AD-4B0C-A50C-D676347D67CF}"/>
          </ac:spMkLst>
        </pc:spChg>
        <pc:picChg chg="add del">
          <ac:chgData name="Sandra Kreuning" userId="ec82587d-f859-43aa-91d3-fb8f47fe5957" providerId="ADAL" clId="{F75CC5AD-0ECA-4087-A7DE-0CBDB344AA73}" dt="2021-01-25T12:07:57.212" v="303" actId="26606"/>
          <ac:picMkLst>
            <pc:docMk/>
            <pc:sldMk cId="136132203" sldId="284"/>
            <ac:picMk id="1026" creationId="{00000000-0000-0000-0000-000000000000}"/>
          </ac:picMkLst>
        </pc:picChg>
      </pc:sldChg>
      <pc:sldChg chg="del">
        <pc:chgData name="Sandra Kreuning" userId="ec82587d-f859-43aa-91d3-fb8f47fe5957" providerId="ADAL" clId="{F75CC5AD-0ECA-4087-A7DE-0CBDB344AA73}" dt="2021-01-25T11:56:34.576" v="23" actId="2696"/>
        <pc:sldMkLst>
          <pc:docMk/>
          <pc:sldMk cId="2347188189" sldId="285"/>
        </pc:sldMkLst>
      </pc:sldChg>
      <pc:sldChg chg="addSp modSp add mod setBg">
        <pc:chgData name="Sandra Kreuning" userId="ec82587d-f859-43aa-91d3-fb8f47fe5957" providerId="ADAL" clId="{F75CC5AD-0ECA-4087-A7DE-0CBDB344AA73}" dt="2021-01-25T12:07:29.946" v="300" actId="20577"/>
        <pc:sldMkLst>
          <pc:docMk/>
          <pc:sldMk cId="2799329355" sldId="285"/>
        </pc:sldMkLst>
        <pc:spChg chg="mod">
          <ac:chgData name="Sandra Kreuning" userId="ec82587d-f859-43aa-91d3-fb8f47fe5957" providerId="ADAL" clId="{F75CC5AD-0ECA-4087-A7DE-0CBDB344AA73}" dt="2021-01-25T12:04:30.129" v="139" actId="26606"/>
          <ac:spMkLst>
            <pc:docMk/>
            <pc:sldMk cId="2799329355" sldId="285"/>
            <ac:spMk id="2" creationId="{9B79CB37-C4BF-4E87-BF36-79C59F343710}"/>
          </ac:spMkLst>
        </pc:spChg>
        <pc:spChg chg="mod">
          <ac:chgData name="Sandra Kreuning" userId="ec82587d-f859-43aa-91d3-fb8f47fe5957" providerId="ADAL" clId="{F75CC5AD-0ECA-4087-A7DE-0CBDB344AA73}" dt="2021-01-25T12:07:29.946" v="300" actId="20577"/>
          <ac:spMkLst>
            <pc:docMk/>
            <pc:sldMk cId="2799329355" sldId="285"/>
            <ac:spMk id="3" creationId="{05A9DE38-13C1-493A-8714-78E556147C4B}"/>
          </ac:spMkLst>
        </pc:spChg>
        <pc:spChg chg="add">
          <ac:chgData name="Sandra Kreuning" userId="ec82587d-f859-43aa-91d3-fb8f47fe5957" providerId="ADAL" clId="{F75CC5AD-0ECA-4087-A7DE-0CBDB344AA73}" dt="2021-01-25T12:04:30.129" v="139" actId="26606"/>
          <ac:spMkLst>
            <pc:docMk/>
            <pc:sldMk cId="2799329355" sldId="285"/>
            <ac:spMk id="8" creationId="{09588DA8-065E-4F6F-8EFD-43104AB2E0CF}"/>
          </ac:spMkLst>
        </pc:spChg>
        <pc:spChg chg="add">
          <ac:chgData name="Sandra Kreuning" userId="ec82587d-f859-43aa-91d3-fb8f47fe5957" providerId="ADAL" clId="{F75CC5AD-0ECA-4087-A7DE-0CBDB344AA73}" dt="2021-01-25T12:04:30.129" v="139" actId="26606"/>
          <ac:spMkLst>
            <pc:docMk/>
            <pc:sldMk cId="2799329355" sldId="285"/>
            <ac:spMk id="10" creationId="{C4285719-470E-454C-AF62-8323075F1F5B}"/>
          </ac:spMkLst>
        </pc:spChg>
        <pc:spChg chg="add">
          <ac:chgData name="Sandra Kreuning" userId="ec82587d-f859-43aa-91d3-fb8f47fe5957" providerId="ADAL" clId="{F75CC5AD-0ECA-4087-A7DE-0CBDB344AA73}" dt="2021-01-25T12:04:30.129" v="139" actId="26606"/>
          <ac:spMkLst>
            <pc:docMk/>
            <pc:sldMk cId="2799329355" sldId="285"/>
            <ac:spMk id="12" creationId="{CD9FE4EF-C4D8-49A0-B2FF-81D8DB7D8A24}"/>
          </ac:spMkLst>
        </pc:spChg>
        <pc:spChg chg="add">
          <ac:chgData name="Sandra Kreuning" userId="ec82587d-f859-43aa-91d3-fb8f47fe5957" providerId="ADAL" clId="{F75CC5AD-0ECA-4087-A7DE-0CBDB344AA73}" dt="2021-01-25T12:04:30.129" v="139" actId="26606"/>
          <ac:spMkLst>
            <pc:docMk/>
            <pc:sldMk cId="2799329355" sldId="285"/>
            <ac:spMk id="14" creationId="{4300840D-0A0B-4512-BACA-B439D5B9C57C}"/>
          </ac:spMkLst>
        </pc:spChg>
        <pc:spChg chg="add">
          <ac:chgData name="Sandra Kreuning" userId="ec82587d-f859-43aa-91d3-fb8f47fe5957" providerId="ADAL" clId="{F75CC5AD-0ECA-4087-A7DE-0CBDB344AA73}" dt="2021-01-25T12:04:30.129" v="139" actId="26606"/>
          <ac:spMkLst>
            <pc:docMk/>
            <pc:sldMk cId="2799329355" sldId="285"/>
            <ac:spMk id="16" creationId="{D2B78728-A580-49A7-84F9-6EF6F583ADE0}"/>
          </ac:spMkLst>
        </pc:spChg>
        <pc:spChg chg="add">
          <ac:chgData name="Sandra Kreuning" userId="ec82587d-f859-43aa-91d3-fb8f47fe5957" providerId="ADAL" clId="{F75CC5AD-0ECA-4087-A7DE-0CBDB344AA73}" dt="2021-01-25T12:04:30.129" v="139" actId="26606"/>
          <ac:spMkLst>
            <pc:docMk/>
            <pc:sldMk cId="2799329355" sldId="285"/>
            <ac:spMk id="18" creationId="{38FAA1A1-D861-433F-88FA-1E9D6FD31D11}"/>
          </ac:spMkLst>
        </pc:spChg>
        <pc:spChg chg="add">
          <ac:chgData name="Sandra Kreuning" userId="ec82587d-f859-43aa-91d3-fb8f47fe5957" providerId="ADAL" clId="{F75CC5AD-0ECA-4087-A7DE-0CBDB344AA73}" dt="2021-01-25T12:04:30.129" v="139" actId="26606"/>
          <ac:spMkLst>
            <pc:docMk/>
            <pc:sldMk cId="2799329355" sldId="285"/>
            <ac:spMk id="20" creationId="{8D71EDA1-87BF-4D5D-AB79-F346FD19278A}"/>
          </ac:spMkLst>
        </pc:spChg>
      </pc:sldChg>
      <pc:sldChg chg="addSp modSp add mod setBg">
        <pc:chgData name="Sandra Kreuning" userId="ec82587d-f859-43aa-91d3-fb8f47fe5957" providerId="ADAL" clId="{F75CC5AD-0ECA-4087-A7DE-0CBDB344AA73}" dt="2021-01-25T12:08:42.849" v="307" actId="255"/>
        <pc:sldMkLst>
          <pc:docMk/>
          <pc:sldMk cId="803129357" sldId="286"/>
        </pc:sldMkLst>
        <pc:spChg chg="mod">
          <ac:chgData name="Sandra Kreuning" userId="ec82587d-f859-43aa-91d3-fb8f47fe5957" providerId="ADAL" clId="{F75CC5AD-0ECA-4087-A7DE-0CBDB344AA73}" dt="2021-01-25T12:08:33.523" v="306" actId="26606"/>
          <ac:spMkLst>
            <pc:docMk/>
            <pc:sldMk cId="803129357" sldId="286"/>
            <ac:spMk id="2" creationId="{326321DD-BA6C-4D21-8998-49403533FCF1}"/>
          </ac:spMkLst>
        </pc:spChg>
        <pc:spChg chg="mod">
          <ac:chgData name="Sandra Kreuning" userId="ec82587d-f859-43aa-91d3-fb8f47fe5957" providerId="ADAL" clId="{F75CC5AD-0ECA-4087-A7DE-0CBDB344AA73}" dt="2021-01-25T12:08:42.849" v="307" actId="255"/>
          <ac:spMkLst>
            <pc:docMk/>
            <pc:sldMk cId="803129357" sldId="286"/>
            <ac:spMk id="3" creationId="{078B9299-6E2A-4158-B01E-879D58413B92}"/>
          </ac:spMkLst>
        </pc:spChg>
        <pc:spChg chg="add">
          <ac:chgData name="Sandra Kreuning" userId="ec82587d-f859-43aa-91d3-fb8f47fe5957" providerId="ADAL" clId="{F75CC5AD-0ECA-4087-A7DE-0CBDB344AA73}" dt="2021-01-25T12:08:33.523" v="306" actId="26606"/>
          <ac:spMkLst>
            <pc:docMk/>
            <pc:sldMk cId="803129357" sldId="286"/>
            <ac:spMk id="8" creationId="{70DFC902-7D23-471A-B557-B6B6917D7A0D}"/>
          </ac:spMkLst>
        </pc:spChg>
        <pc:spChg chg="add">
          <ac:chgData name="Sandra Kreuning" userId="ec82587d-f859-43aa-91d3-fb8f47fe5957" providerId="ADAL" clId="{F75CC5AD-0ECA-4087-A7DE-0CBDB344AA73}" dt="2021-01-25T12:08:33.523" v="306" actId="26606"/>
          <ac:spMkLst>
            <pc:docMk/>
            <pc:sldMk cId="803129357" sldId="286"/>
            <ac:spMk id="10" creationId="{A55D5633-D557-4DCA-982C-FF36EB7A1C00}"/>
          </ac:spMkLst>
        </pc:spChg>
        <pc:spChg chg="add">
          <ac:chgData name="Sandra Kreuning" userId="ec82587d-f859-43aa-91d3-fb8f47fe5957" providerId="ADAL" clId="{F75CC5AD-0ECA-4087-A7DE-0CBDB344AA73}" dt="2021-01-25T12:08:33.523" v="306" actId="26606"/>
          <ac:spMkLst>
            <pc:docMk/>
            <pc:sldMk cId="803129357" sldId="286"/>
            <ac:spMk id="12" creationId="{450D3AD2-FA80-415F-A9CE-54D884561CD7}"/>
          </ac:spMkLst>
        </pc:spChg>
      </pc:sldChg>
      <pc:sldChg chg="del">
        <pc:chgData name="Sandra Kreuning" userId="ec82587d-f859-43aa-91d3-fb8f47fe5957" providerId="ADAL" clId="{F75CC5AD-0ECA-4087-A7DE-0CBDB344AA73}" dt="2021-01-25T11:56:28.826" v="22" actId="2696"/>
        <pc:sldMkLst>
          <pc:docMk/>
          <pc:sldMk cId="1766886571" sldId="287"/>
        </pc:sldMkLst>
      </pc:sldChg>
      <pc:sldChg chg="addSp modSp add mod setBg">
        <pc:chgData name="Sandra Kreuning" userId="ec82587d-f859-43aa-91d3-fb8f47fe5957" providerId="ADAL" clId="{F75CC5AD-0ECA-4087-A7DE-0CBDB344AA73}" dt="2021-01-25T12:08:27.123" v="305" actId="255"/>
        <pc:sldMkLst>
          <pc:docMk/>
          <pc:sldMk cId="2698362291" sldId="287"/>
        </pc:sldMkLst>
        <pc:spChg chg="mod">
          <ac:chgData name="Sandra Kreuning" userId="ec82587d-f859-43aa-91d3-fb8f47fe5957" providerId="ADAL" clId="{F75CC5AD-0ECA-4087-A7DE-0CBDB344AA73}" dt="2021-01-25T12:08:15.178" v="304" actId="26606"/>
          <ac:spMkLst>
            <pc:docMk/>
            <pc:sldMk cId="2698362291" sldId="287"/>
            <ac:spMk id="2" creationId="{DA7CE8C5-34E0-46D7-9957-91BCED43EAD8}"/>
          </ac:spMkLst>
        </pc:spChg>
        <pc:spChg chg="mod">
          <ac:chgData name="Sandra Kreuning" userId="ec82587d-f859-43aa-91d3-fb8f47fe5957" providerId="ADAL" clId="{F75CC5AD-0ECA-4087-A7DE-0CBDB344AA73}" dt="2021-01-25T12:08:27.123" v="305" actId="255"/>
          <ac:spMkLst>
            <pc:docMk/>
            <pc:sldMk cId="2698362291" sldId="287"/>
            <ac:spMk id="3" creationId="{9DDC5592-9034-4E5B-B57D-98A0578AAC82}"/>
          </ac:spMkLst>
        </pc:spChg>
        <pc:spChg chg="add">
          <ac:chgData name="Sandra Kreuning" userId="ec82587d-f859-43aa-91d3-fb8f47fe5957" providerId="ADAL" clId="{F75CC5AD-0ECA-4087-A7DE-0CBDB344AA73}" dt="2021-01-25T12:08:15.178" v="304" actId="26606"/>
          <ac:spMkLst>
            <pc:docMk/>
            <pc:sldMk cId="2698362291" sldId="287"/>
            <ac:spMk id="8" creationId="{1B15ED52-F352-441B-82BF-E0EA34836D08}"/>
          </ac:spMkLst>
        </pc:spChg>
        <pc:spChg chg="add">
          <ac:chgData name="Sandra Kreuning" userId="ec82587d-f859-43aa-91d3-fb8f47fe5957" providerId="ADAL" clId="{F75CC5AD-0ECA-4087-A7DE-0CBDB344AA73}" dt="2021-01-25T12:08:15.178" v="304" actId="26606"/>
          <ac:spMkLst>
            <pc:docMk/>
            <pc:sldMk cId="2698362291" sldId="287"/>
            <ac:spMk id="10" creationId="{3B2E3793-BFE6-45A2-9B7B-E18844431C99}"/>
          </ac:spMkLst>
        </pc:spChg>
        <pc:spChg chg="add">
          <ac:chgData name="Sandra Kreuning" userId="ec82587d-f859-43aa-91d3-fb8f47fe5957" providerId="ADAL" clId="{F75CC5AD-0ECA-4087-A7DE-0CBDB344AA73}" dt="2021-01-25T12:08:15.178" v="304" actId="26606"/>
          <ac:spMkLst>
            <pc:docMk/>
            <pc:sldMk cId="2698362291" sldId="287"/>
            <ac:spMk id="12" creationId="{BC4C4868-CB8F-4AF9-9CDB-8108F2C19B67}"/>
          </ac:spMkLst>
        </pc:spChg>
        <pc:spChg chg="add">
          <ac:chgData name="Sandra Kreuning" userId="ec82587d-f859-43aa-91d3-fb8f47fe5957" providerId="ADAL" clId="{F75CC5AD-0ECA-4087-A7DE-0CBDB344AA73}" dt="2021-01-25T12:08:15.178" v="304" actId="26606"/>
          <ac:spMkLst>
            <pc:docMk/>
            <pc:sldMk cId="2698362291" sldId="287"/>
            <ac:spMk id="14" creationId="{375E0459-6403-40CD-989D-56A4407CA12E}"/>
          </ac:spMkLst>
        </pc:spChg>
        <pc:spChg chg="add">
          <ac:chgData name="Sandra Kreuning" userId="ec82587d-f859-43aa-91d3-fb8f47fe5957" providerId="ADAL" clId="{F75CC5AD-0ECA-4087-A7DE-0CBDB344AA73}" dt="2021-01-25T12:08:15.178" v="304" actId="26606"/>
          <ac:spMkLst>
            <pc:docMk/>
            <pc:sldMk cId="2698362291" sldId="287"/>
            <ac:spMk id="16" creationId="{53E5B1A8-3AC9-4BD1-9BBC-78CA94F2D1BA}"/>
          </ac:spMkLst>
        </pc:spChg>
      </pc:sldChg>
      <pc:sldChg chg="modSp add">
        <pc:chgData name="Sandra Kreuning" userId="ec82587d-f859-43aa-91d3-fb8f47fe5957" providerId="ADAL" clId="{F75CC5AD-0ECA-4087-A7DE-0CBDB344AA73}" dt="2021-01-25T12:27:21.657" v="346"/>
        <pc:sldMkLst>
          <pc:docMk/>
          <pc:sldMk cId="1133022171" sldId="288"/>
        </pc:sldMkLst>
        <pc:spChg chg="mod">
          <ac:chgData name="Sandra Kreuning" userId="ec82587d-f859-43aa-91d3-fb8f47fe5957" providerId="ADAL" clId="{F75CC5AD-0ECA-4087-A7DE-0CBDB344AA73}" dt="2021-01-25T12:27:21.657" v="346"/>
          <ac:spMkLst>
            <pc:docMk/>
            <pc:sldMk cId="1133022171" sldId="288"/>
            <ac:spMk id="3" creationId="{B9AAA0F4-085C-4494-8EAE-39153EA012B3}"/>
          </ac:spMkLst>
        </pc:spChg>
      </pc:sldChg>
      <pc:sldChg chg="del">
        <pc:chgData name="Sandra Kreuning" userId="ec82587d-f859-43aa-91d3-fb8f47fe5957" providerId="ADAL" clId="{F75CC5AD-0ECA-4087-A7DE-0CBDB344AA73}" dt="2021-01-25T11:56:10.073" v="15" actId="2696"/>
        <pc:sldMkLst>
          <pc:docMk/>
          <pc:sldMk cId="2180554550" sldId="289"/>
        </pc:sldMkLst>
      </pc:sldChg>
      <pc:sldChg chg="del">
        <pc:chgData name="Sandra Kreuning" userId="ec82587d-f859-43aa-91d3-fb8f47fe5957" providerId="ADAL" clId="{F75CC5AD-0ECA-4087-A7DE-0CBDB344AA73}" dt="2021-01-25T11:56:20.821" v="19" actId="2696"/>
        <pc:sldMkLst>
          <pc:docMk/>
          <pc:sldMk cId="3538353937" sldId="29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EBFBB1-4EE3-43A2-9E35-EE13838C5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31C8C06-B639-4EDF-8DD6-0D897DC030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D0FDCC-458A-45CF-ADAB-138AEF01C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D1C7-A998-4758-9AB9-224735F92F57}" type="datetimeFigureOut">
              <a:rPr lang="nl-NL" smtClean="0"/>
              <a:t>27-2-2021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EC6FB2-73C3-429A-9130-ADE383386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16B8B5-52F2-4BB5-A402-8DEDDECE7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5F6B-6A5A-41D2-BE49-F8AEF0375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295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38A9A-5BB9-4CBD-AABE-31D63E66A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18164CB-1D0B-4529-A7E7-C5C67EE3B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E4C2157-83C6-4D50-88E0-06CDC78A3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D1C7-A998-4758-9AB9-224735F92F57}" type="datetimeFigureOut">
              <a:rPr lang="nl-NL" smtClean="0"/>
              <a:t>27-2-2021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9D9D6C-B62A-4635-BC2E-18A67245C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23746F-BDB1-4D71-8F96-280135290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5F6B-6A5A-41D2-BE49-F8AEF0375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050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C84B057-3117-4AB9-ADEC-7B2CC27859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CB76FB5-631A-4AFC-852A-3FDB2FC896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D37049-83F3-4A9E-A1D4-34FB47DB5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D1C7-A998-4758-9AB9-224735F92F57}" type="datetimeFigureOut">
              <a:rPr lang="nl-NL" smtClean="0"/>
              <a:t>27-2-2021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938EAD-9F83-41F0-9D02-FAF2DBE38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00B43A-DBAC-4CE1-BD10-17EE6E286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5F6B-6A5A-41D2-BE49-F8AEF0375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183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BB3CEA-24D8-4B43-A7A6-7E02B7D6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475B2F-7129-4A08-A588-F3CBCCD99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F8A163-5F9A-434D-86BE-A89D0D77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D1C7-A998-4758-9AB9-224735F92F57}" type="datetimeFigureOut">
              <a:rPr lang="nl-NL" smtClean="0"/>
              <a:t>27-2-2021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92CD27-EDC9-43CD-9AA6-D01F184DF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8A5ED2-7164-48E5-A6AB-72F067152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5F6B-6A5A-41D2-BE49-F8AEF0375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571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AE8564-0C7B-4419-AE6A-7374A877A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27A1E53-C63C-43F2-801E-C09BF7A63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81EA3C-B323-4AEA-AD5D-3A8C652E8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D1C7-A998-4758-9AB9-224735F92F57}" type="datetimeFigureOut">
              <a:rPr lang="nl-NL" smtClean="0"/>
              <a:t>27-2-2021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3FB4F21-FEA0-4DD4-9A95-6EB340DA6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1DE942-EACC-404B-9961-5952FD05D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5F6B-6A5A-41D2-BE49-F8AEF0375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163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A45A40-AAC7-461B-A128-5044F4BC4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30C54E-BFF6-401D-9212-8C2588AB0A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5A99820-60ED-4676-AC12-1E36DA687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A36B9F9-E110-4C97-B738-2F5171C1B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D1C7-A998-4758-9AB9-224735F92F57}" type="datetimeFigureOut">
              <a:rPr lang="nl-NL" smtClean="0"/>
              <a:t>27-2-2021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CAA8C8D-CFF4-4F8D-AA79-B17B7649A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3CF7721-ED24-4C15-9FEB-25B819038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5F6B-6A5A-41D2-BE49-F8AEF0375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723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72E21F-CC76-498D-B6B4-3947C5475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C5899E1-4C82-48B3-8E68-2A18138D1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D3EEBEB-921A-4011-AD68-243D4752E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CE31D16-5AE1-4777-9E26-3B7F1E85E4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272C821-7F41-4D24-918B-4E29B78CCC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CD2390D-26B3-4DC1-B691-B7C3B83F9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D1C7-A998-4758-9AB9-224735F92F57}" type="datetimeFigureOut">
              <a:rPr lang="nl-NL" smtClean="0"/>
              <a:t>27-2-2021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775DEE5-ACBD-475B-9610-D23D4C93E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5AE9A7A-4E28-4106-89DF-6F1944D7B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5F6B-6A5A-41D2-BE49-F8AEF0375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09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DA7086-528A-45A0-AD8A-F5008ACA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574B281-3579-47EE-9385-BF115BA7B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D1C7-A998-4758-9AB9-224735F92F57}" type="datetimeFigureOut">
              <a:rPr lang="nl-NL" smtClean="0"/>
              <a:t>27-2-2021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FC480D1-71D0-45C5-8967-29198D567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7AA90EE-5256-4312-8A24-7655CE12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5F6B-6A5A-41D2-BE49-F8AEF0375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73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9C4BB48-81BB-4B12-B587-AB9565031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D1C7-A998-4758-9AB9-224735F92F57}" type="datetimeFigureOut">
              <a:rPr lang="nl-NL" smtClean="0"/>
              <a:t>27-2-2021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08D54CF-7773-477F-BEF6-68CBC18E8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9474ABD-96BF-4645-8859-18E491A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5F6B-6A5A-41D2-BE49-F8AEF0375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011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1A198B-9FAD-4048-AFC0-2D871E90A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A4C6F2-F95C-49C7-9114-EF04AC585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4C11B47-181A-4368-B2E4-9C5B11574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04675CC-794D-4256-8D95-8C0431D6C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D1C7-A998-4758-9AB9-224735F92F57}" type="datetimeFigureOut">
              <a:rPr lang="nl-NL" smtClean="0"/>
              <a:t>27-2-2021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DAF164F-B280-4AF8-8E93-89708F357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F5A4515-716D-4645-AD8B-1A5DD90B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5F6B-6A5A-41D2-BE49-F8AEF0375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37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F35428-D184-400A-A49F-0BC010696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B430A1C-0DBC-4EB0-A2B5-97E0D43B7C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B346513-1F9A-4E10-8E8D-5B066DF70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1730CF3-279B-4AC6-B4A3-3F385D589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D1C7-A998-4758-9AB9-224735F92F57}" type="datetimeFigureOut">
              <a:rPr lang="nl-NL" smtClean="0"/>
              <a:t>27-2-2021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492ADF2-5C71-4673-9C1E-9B785E19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DE919AF-BA82-439C-BED5-D877CAC50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5F6B-6A5A-41D2-BE49-F8AEF0375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951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F27D1B3-5FB3-4A96-B9F2-E197E9437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9DE4B15-D657-476A-81C1-9B488C74A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7F4D74-3A97-46B6-8513-D29391FC86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8D1C7-A998-4758-9AB9-224735F92F57}" type="datetimeFigureOut">
              <a:rPr lang="nl-NL" smtClean="0"/>
              <a:t>27-2-2021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BEA90B-FF14-40DE-9B17-2B1424FB58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8A7341-DB79-4845-B6FD-4745622C01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B5F6B-6A5A-41D2-BE49-F8AEF0375E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364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32777" y="851518"/>
            <a:ext cx="4638605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3899" y="851517"/>
            <a:ext cx="3848096" cy="146177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/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Vegetatieve zenuwstelsel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3900" y="2470248"/>
            <a:ext cx="3036258" cy="3536236"/>
          </a:xfrm>
        </p:spPr>
        <p:txBody>
          <a:bodyPr vert="horz" lIns="91440" tIns="45720" rIns="91440" bIns="45720" rtlCol="0">
            <a:normAutofit/>
          </a:bodyPr>
          <a:lstStyle/>
          <a:p>
            <a:pPr marL="1257300" indent="-228600" algn="l" defTabSz="914400">
              <a:buFont typeface="Arial" panose="020B0604020202020204" pitchFamily="34" charset="0"/>
              <a:buChar char="•"/>
            </a:pPr>
            <a:r>
              <a:rPr lang="en-US" sz="1600" b="1"/>
              <a:t>autonoom of onwillekeurig, niet onder invloed van de wil</a:t>
            </a:r>
          </a:p>
          <a:p>
            <a:pPr marL="1257300" indent="-228600" algn="l" defTabSz="914400">
              <a:buFont typeface="Arial" panose="020B0604020202020204" pitchFamily="34" charset="0"/>
              <a:buChar char="•"/>
            </a:pPr>
            <a:r>
              <a:rPr lang="en-US" sz="1600" b="1"/>
              <a:t>Regelen de werking van de inwendige organen (stimuleren/remmen)</a:t>
            </a:r>
          </a:p>
          <a:p>
            <a:pPr marL="1257300" indent="-228600" algn="l" defTabSz="914400">
              <a:buFont typeface="Arial" panose="020B0604020202020204" pitchFamily="34" charset="0"/>
              <a:buChar char="•"/>
            </a:pPr>
            <a:r>
              <a:rPr lang="en-US" sz="1600" b="1"/>
              <a:t>Werkt samen met het hormoonstelsel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endParaRPr lang="en-US" sz="1600" b="1"/>
          </a:p>
          <a:p>
            <a:pPr indent="-228600" algn="l" defTabSz="914400">
              <a:buFont typeface="Arial" panose="020B0604020202020204" pitchFamily="34" charset="0"/>
              <a:buChar char="•"/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4842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D21050B-D85A-4CC6-94EC-450D24F19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C4720EDA-E218-43A9-8817-08F09F4DB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D87C4F29-0DC4-4901-A2FD-7C88889E6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5F81162-7738-4BC8-BA5D-ADEFD7F2D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62" y="-1044"/>
            <a:ext cx="4824724" cy="6859043"/>
          </a:xfrm>
          <a:prstGeom prst="rect">
            <a:avLst/>
          </a:prstGeom>
          <a:solidFill>
            <a:schemeClr val="bg1"/>
          </a:solidFill>
          <a:ln w="1206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79CB37-C4BF-4E87-BF36-79C59F34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329" y="552810"/>
            <a:ext cx="4086191" cy="2228759"/>
          </a:xfrm>
        </p:spPr>
        <p:txBody>
          <a:bodyPr anchor="b">
            <a:normAutofit/>
          </a:bodyPr>
          <a:lstStyle/>
          <a:p>
            <a:r>
              <a:rPr lang="nl-NL" sz="4200"/>
              <a:t>Twee  onderdelen: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A9DE38-13C1-493A-8714-78E556147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4329" y="2959729"/>
            <a:ext cx="4086191" cy="3341075"/>
          </a:xfrm>
        </p:spPr>
        <p:txBody>
          <a:bodyPr anchor="t">
            <a:normAutofit/>
          </a:bodyPr>
          <a:lstStyle/>
          <a:p>
            <a:pPr marL="1143000" indent="-1143000">
              <a:buFont typeface="Wingdings" pitchFamily="2" charset="2"/>
              <a:buChar char="Ø"/>
            </a:pPr>
            <a:r>
              <a:rPr lang="nl-NL" sz="1600" b="1"/>
              <a:t>Het bestaat uit twee delen:</a:t>
            </a:r>
          </a:p>
          <a:p>
            <a:pPr marL="1143000" indent="-1143000">
              <a:buFont typeface="Wingdings" pitchFamily="2" charset="2"/>
              <a:buChar char="Ø"/>
            </a:pPr>
            <a:r>
              <a:rPr lang="nl-NL" sz="1600" b="1"/>
              <a:t>sympathische werking, lichaam wordt in staat van paraatheid gebracht. Het bevordert verbranding, waarbij energie vrijkomt. </a:t>
            </a:r>
          </a:p>
          <a:p>
            <a:pPr marL="1143000" indent="-1143000">
              <a:buFont typeface="Wingdings" pitchFamily="2" charset="2"/>
              <a:buChar char="Ø"/>
            </a:pPr>
            <a:r>
              <a:rPr lang="nl-NL" sz="1600" b="1"/>
              <a:t>parasympathische werking, lichaam komt tot rust.</a:t>
            </a:r>
          </a:p>
          <a:p>
            <a:pPr marL="1143000" indent="-1143000">
              <a:buFont typeface="Wingdings" pitchFamily="2" charset="2"/>
              <a:buChar char="Ø"/>
            </a:pPr>
            <a:r>
              <a:rPr lang="nl-NL" sz="1600" b="1"/>
              <a:t>Organen zijn verbonden met een sympathische zenuw en een parasympathische zenuw</a:t>
            </a:r>
          </a:p>
          <a:p>
            <a:endParaRPr lang="nl-NL" sz="1600"/>
          </a:p>
        </p:txBody>
      </p:sp>
    </p:spTree>
    <p:extLst>
      <p:ext uri="{BB962C8B-B14F-4D97-AF65-F5344CB8AC3E}">
        <p14:creationId xmlns:p14="http://schemas.microsoft.com/office/powerpoint/2010/main" val="2799329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315416"/>
            <a:ext cx="8568952" cy="705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13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D21050B-D85A-4CC6-94EC-450D24F19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4720EDA-E218-43A9-8817-08F09F4DB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87C4F29-0DC4-4901-A2FD-7C88889E6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5F81162-7738-4BC8-BA5D-ADEFD7F2D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62" y="-1044"/>
            <a:ext cx="4824724" cy="6859043"/>
          </a:xfrm>
          <a:prstGeom prst="rect">
            <a:avLst/>
          </a:prstGeom>
          <a:solidFill>
            <a:schemeClr val="bg1"/>
          </a:solidFill>
          <a:ln w="1206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26321DD-BA6C-4D21-8998-49403533F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216" y="258467"/>
            <a:ext cx="4086191" cy="1800841"/>
          </a:xfrm>
        </p:spPr>
        <p:txBody>
          <a:bodyPr anchor="b">
            <a:normAutofit fontScale="90000"/>
          </a:bodyPr>
          <a:lstStyle/>
          <a:p>
            <a:r>
              <a:rPr lang="nl-NL" sz="4200" dirty="0"/>
              <a:t>Functie sympathische zenuwstelsel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8B9299-6E2A-4158-B01E-879D58413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4329" y="2059308"/>
            <a:ext cx="4086191" cy="4754067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nl-NL" sz="1400" dirty="0"/>
              <a:t>-</a:t>
            </a:r>
            <a:r>
              <a:rPr lang="nl-NL" sz="1800" dirty="0"/>
              <a:t>ogen: pupilverwijding;</a:t>
            </a:r>
            <a:br>
              <a:rPr lang="nl-NL" sz="1800" dirty="0"/>
            </a:br>
            <a:r>
              <a:rPr lang="nl-NL" sz="1800" dirty="0"/>
              <a:t>-speekselklieren: afname van de speekselproductie;</a:t>
            </a:r>
            <a:br>
              <a:rPr lang="nl-NL" sz="1800" dirty="0"/>
            </a:br>
            <a:r>
              <a:rPr lang="nl-NL" sz="1800" dirty="0"/>
              <a:t>-slijmvliezen van neus en mond: afname slijmproductie;</a:t>
            </a:r>
            <a:br>
              <a:rPr lang="nl-NL" sz="1800" dirty="0"/>
            </a:br>
            <a:r>
              <a:rPr lang="nl-NL" sz="1800" dirty="0"/>
              <a:t>-hart: het klopt sneller, de slagen zijn krachtiger;</a:t>
            </a:r>
            <a:br>
              <a:rPr lang="nl-NL" sz="1800" dirty="0"/>
            </a:br>
            <a:r>
              <a:rPr lang="nl-NL" sz="1800" dirty="0"/>
              <a:t>-longen: verwijden van de luchtpijptakjes (</a:t>
            </a:r>
            <a:r>
              <a:rPr lang="nl-NL" sz="1800" dirty="0" err="1"/>
              <a:t>bronchioli</a:t>
            </a:r>
            <a:r>
              <a:rPr lang="nl-NL" sz="1800" dirty="0"/>
              <a:t>), waardoor per ademhaling meer lucht binnenkomt;</a:t>
            </a:r>
            <a:br>
              <a:rPr lang="nl-NL" sz="1800" dirty="0"/>
            </a:br>
            <a:r>
              <a:rPr lang="nl-NL" sz="1800" dirty="0"/>
              <a:t>-maag: afname van de maagcontracties;</a:t>
            </a:r>
            <a:br>
              <a:rPr lang="nl-NL" sz="1800" dirty="0"/>
            </a:br>
            <a:r>
              <a:rPr lang="nl-NL" sz="1800" dirty="0"/>
              <a:t>-darmen: afname van de darmcontracties;</a:t>
            </a:r>
            <a:br>
              <a:rPr lang="nl-NL" sz="1800" dirty="0"/>
            </a:br>
            <a:r>
              <a:rPr lang="nl-NL" sz="1800" dirty="0"/>
              <a:t>-lever: stimuleren van de omzetting van glycogeen naar glucose;</a:t>
            </a:r>
            <a:br>
              <a:rPr lang="nl-NL" sz="1800" dirty="0"/>
            </a:br>
            <a:r>
              <a:rPr lang="nl-NL" sz="1800" dirty="0"/>
              <a:t>-nieren: remmen van de urineproductie;</a:t>
            </a:r>
            <a:br>
              <a:rPr lang="nl-NL" sz="1800" dirty="0"/>
            </a:br>
            <a:r>
              <a:rPr lang="nl-NL" sz="1800" dirty="0"/>
              <a:t>-bijnieren: stimuleren van de uitscheiding van adrenaline en noradrenaline;</a:t>
            </a:r>
            <a:br>
              <a:rPr lang="nl-NL" sz="1800" dirty="0"/>
            </a:br>
            <a:r>
              <a:rPr lang="nl-NL" sz="1800" dirty="0"/>
              <a:t>-blaas: ontspannen van de spieren van de blaas waardoor urine-uitscheiding geremd wordt.</a:t>
            </a:r>
          </a:p>
        </p:txBody>
      </p:sp>
    </p:spTree>
    <p:extLst>
      <p:ext uri="{BB962C8B-B14F-4D97-AF65-F5344CB8AC3E}">
        <p14:creationId xmlns:p14="http://schemas.microsoft.com/office/powerpoint/2010/main" val="80312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015D7F-63A8-4ABB-8A20-7806C770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51A8D27-202B-4B8A-9DC2-137903454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4332A719-8055-492B-9B72-3D654C09F0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F81162-7738-4BC8-BA5D-ADEFD7F2D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52281" y="-1044"/>
            <a:ext cx="4631735" cy="6859043"/>
          </a:xfrm>
          <a:prstGeom prst="rect">
            <a:avLst/>
          </a:prstGeom>
          <a:solidFill>
            <a:schemeClr val="bg1"/>
          </a:solidFill>
          <a:ln w="1206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A7CE8C5-34E0-46D7-9957-91BCED43E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1920" y="-5424"/>
            <a:ext cx="4099097" cy="1821776"/>
          </a:xfrm>
        </p:spPr>
        <p:txBody>
          <a:bodyPr anchor="b">
            <a:normAutofit/>
          </a:bodyPr>
          <a:lstStyle/>
          <a:p>
            <a:pPr algn="ctr"/>
            <a:r>
              <a:rPr lang="nl-NL" sz="4200" dirty="0"/>
              <a:t>Functie parasympatische zenuwstelsel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DC5592-9034-4E5B-B57D-98A0578AA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886" y="1816352"/>
            <a:ext cx="4227522" cy="47089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sz="1400" dirty="0"/>
              <a:t>-</a:t>
            </a:r>
            <a:r>
              <a:rPr lang="nl-NL" sz="1800" dirty="0"/>
              <a:t>ogen: pupilvernauwing, sluiten van de ogen;</a:t>
            </a:r>
            <a:br>
              <a:rPr lang="nl-NL" sz="1800" dirty="0"/>
            </a:br>
            <a:r>
              <a:rPr lang="nl-NL" sz="1800" dirty="0"/>
              <a:t>-speekselklieren: toename van de speekselproductie;</a:t>
            </a:r>
            <a:br>
              <a:rPr lang="nl-NL" sz="1800" dirty="0"/>
            </a:br>
            <a:r>
              <a:rPr lang="nl-NL" sz="1800" dirty="0"/>
              <a:t>-slijmvliezen neus en mond: toename slijmproductie;</a:t>
            </a:r>
            <a:br>
              <a:rPr lang="nl-NL" sz="1800" dirty="0"/>
            </a:br>
            <a:r>
              <a:rPr lang="nl-NL" sz="1800" dirty="0"/>
              <a:t>-hart: het klopt trager, de hartslagen zijn minder krachtig;</a:t>
            </a:r>
            <a:br>
              <a:rPr lang="nl-NL" sz="1800" dirty="0"/>
            </a:br>
            <a:r>
              <a:rPr lang="nl-NL" sz="1800" dirty="0"/>
              <a:t>-longen: vernauwen van de luchtpijptakjes (</a:t>
            </a:r>
            <a:r>
              <a:rPr lang="nl-NL" sz="1800" dirty="0" err="1"/>
              <a:t>bronchioli</a:t>
            </a:r>
            <a:r>
              <a:rPr lang="nl-NL" sz="1800" dirty="0"/>
              <a:t>), waardoor er per ademhaling minder lucht binnenkomt;</a:t>
            </a:r>
            <a:br>
              <a:rPr lang="nl-NL" sz="1800" dirty="0"/>
            </a:br>
            <a:r>
              <a:rPr lang="nl-NL" sz="1800" dirty="0"/>
              <a:t>-maag: uitscheiding maagsappen, toename van de maagcontracties;</a:t>
            </a:r>
            <a:br>
              <a:rPr lang="nl-NL" sz="1800" dirty="0"/>
            </a:br>
            <a:r>
              <a:rPr lang="nl-NL" sz="1800" dirty="0"/>
              <a:t>-darmen: toename vertering, uitscheiding darmsappen en darmcontracties;</a:t>
            </a:r>
            <a:br>
              <a:rPr lang="nl-NL" sz="1800" dirty="0"/>
            </a:br>
            <a:r>
              <a:rPr lang="nl-NL" sz="1800" dirty="0"/>
              <a:t>-nieren: stimulatie urineproductie;</a:t>
            </a:r>
            <a:br>
              <a:rPr lang="nl-NL" sz="1800" dirty="0"/>
            </a:br>
            <a:r>
              <a:rPr lang="nl-NL" sz="1800" dirty="0"/>
              <a:t>-blaas: blaascontractie waardoor urine-uitscheiding kan plaatsvinden.</a:t>
            </a:r>
          </a:p>
        </p:txBody>
      </p:sp>
    </p:spTree>
    <p:extLst>
      <p:ext uri="{BB962C8B-B14F-4D97-AF65-F5344CB8AC3E}">
        <p14:creationId xmlns:p14="http://schemas.microsoft.com/office/powerpoint/2010/main" val="2698362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8F067D-679E-4406-9B63-10B2B86B7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Oefentoets zenuwstelsel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C612BC-4EDA-428C-9C85-B737D56C1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 de wiki bij les staat een oefentoets over het zenuwstelsel.</a:t>
            </a:r>
          </a:p>
          <a:p>
            <a:pPr marL="0" indent="0">
              <a:buNone/>
            </a:pPr>
            <a:r>
              <a:rPr lang="nl-NL" dirty="0"/>
              <a:t>Maak </a:t>
            </a:r>
            <a:r>
              <a:rPr lang="nl-NL"/>
              <a:t>deze toets</a:t>
            </a:r>
          </a:p>
        </p:txBody>
      </p:sp>
    </p:spTree>
    <p:extLst>
      <p:ext uri="{BB962C8B-B14F-4D97-AF65-F5344CB8AC3E}">
        <p14:creationId xmlns:p14="http://schemas.microsoft.com/office/powerpoint/2010/main" val="19126160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2" ma:contentTypeDescription="Een nieuw document maken." ma:contentTypeScope="" ma:versionID="af45acec503560d360978414daab1117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124b357f269b65349bc9c8612af050ee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FFEB80-1710-46E5-A64A-F1F4E8BF6B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192D00-925E-4E94-8480-6754CFD9D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5EC202-05D7-4BBE-A451-315565953F2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327</Words>
  <Application>Microsoft Office PowerPoint</Application>
  <PresentationFormat>Diavoorstelling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Vegetatieve zenuwstelsel</vt:lpstr>
      <vt:lpstr>Twee  onderdelen:</vt:lpstr>
      <vt:lpstr>PowerPoint-presentatie</vt:lpstr>
      <vt:lpstr>Functie sympathische zenuwstelsel</vt:lpstr>
      <vt:lpstr>Functie parasympatische zenuwstelsel</vt:lpstr>
      <vt:lpstr>Oefentoets zenuwstelsel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Vegetatieve zenuwstelsel</dc:title>
  <dc:creator>Sandra Kreuning</dc:creator>
  <cp:lastModifiedBy>Sandra Kreuning</cp:lastModifiedBy>
  <cp:revision>1</cp:revision>
  <dcterms:created xsi:type="dcterms:W3CDTF">2021-02-27T19:40:20Z</dcterms:created>
  <dcterms:modified xsi:type="dcterms:W3CDTF">2021-02-27T19:44:14Z</dcterms:modified>
</cp:coreProperties>
</file>